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8"/>
  </p:notesMasterIdLst>
  <p:handoutMasterIdLst>
    <p:handoutMasterId r:id="rId39"/>
  </p:handoutMasterIdLst>
  <p:sldIdLst>
    <p:sldId id="307" r:id="rId5"/>
    <p:sldId id="392" r:id="rId6"/>
    <p:sldId id="373" r:id="rId7"/>
    <p:sldId id="327" r:id="rId8"/>
    <p:sldId id="346" r:id="rId9"/>
    <p:sldId id="354" r:id="rId10"/>
    <p:sldId id="347" r:id="rId11"/>
    <p:sldId id="331" r:id="rId12"/>
    <p:sldId id="333" r:id="rId13"/>
    <p:sldId id="359" r:id="rId14"/>
    <p:sldId id="332" r:id="rId15"/>
    <p:sldId id="374" r:id="rId16"/>
    <p:sldId id="337" r:id="rId17"/>
    <p:sldId id="326" r:id="rId18"/>
    <p:sldId id="382" r:id="rId19"/>
    <p:sldId id="378" r:id="rId20"/>
    <p:sldId id="386" r:id="rId21"/>
    <p:sldId id="379" r:id="rId22"/>
    <p:sldId id="384" r:id="rId23"/>
    <p:sldId id="387" r:id="rId24"/>
    <p:sldId id="375" r:id="rId25"/>
    <p:sldId id="390" r:id="rId26"/>
    <p:sldId id="389" r:id="rId27"/>
    <p:sldId id="298" r:id="rId28"/>
    <p:sldId id="348" r:id="rId29"/>
    <p:sldId id="287" r:id="rId30"/>
    <p:sldId id="343" r:id="rId31"/>
    <p:sldId id="345" r:id="rId32"/>
    <p:sldId id="357" r:id="rId33"/>
    <p:sldId id="367" r:id="rId34"/>
    <p:sldId id="376" r:id="rId35"/>
    <p:sldId id="366" r:id="rId36"/>
    <p:sldId id="377"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Roboto" panose="020B0604020202020204" charset="0"/>
      <p:regular r:id="rId44"/>
      <p:bold r:id="rId45"/>
      <p:italic r:id="rId46"/>
      <p:boldItalic r:id="rId47"/>
    </p:embeddedFont>
    <p:embeddedFont>
      <p:font typeface="Roboto Black" panose="020B0604020202020204" charset="0"/>
      <p:bold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 userDrawn="1">
          <p15:clr>
            <a:srgbClr val="A4A3A4"/>
          </p15:clr>
        </p15:guide>
        <p15:guide id="2" pos="3840" userDrawn="1">
          <p15:clr>
            <a:srgbClr val="A4A3A4"/>
          </p15:clr>
        </p15:guide>
        <p15:guide id="3" orient="horz" pos="2256" userDrawn="1">
          <p15:clr>
            <a:srgbClr val="A4A3A4"/>
          </p15:clr>
        </p15:guide>
        <p15:guide id="4" pos="60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FBD579-C46E-6778-EA16-265D236B234B}" name="Simonetti, Paula R" initials="SR" userId="S::psimonetti3@gatech.edu::37aa77e8-a5a6-4630-b211-0a774c1ad5e7" providerId="AD"/>
  <p188:author id="{A4C89384-8551-9AE3-36BA-4945D2152B07}" name="Gasteiger, Cassidy M" initials="GCM" userId="S::cgasteiger3@gatech.edu::49e4247d-81de-4625-ae16-f189e0b7e529" providerId="AD"/>
  <p188:author id="{0F65F8E0-CD74-F313-E4D0-BB3C41BE7A00}" name="Watkins, Emma K" initials="WK" userId="S::ewatkins32@gatech.edu::2b485d71-08f9-405b-8ca9-b513c183d89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57"/>
    <a:srgbClr val="E5E0D4"/>
    <a:srgbClr val="FF4141"/>
    <a:srgbClr val="FF0606"/>
    <a:srgbClr val="FF0000"/>
    <a:srgbClr val="FF7373"/>
    <a:srgbClr val="FFB2B2"/>
    <a:srgbClr val="B3A369"/>
    <a:srgbClr val="E1C233"/>
    <a:srgbClr val="C4E4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FA66B-8643-4B5C-9E42-01C5610D01DD}" v="101" dt="2023-04-19T18:29:50.489"/>
    <p1510:client id="{6CD8E562-8CCC-45C5-85A1-B12DA2DE3B6E}" v="32" dt="2023-04-19T16:36:31.187"/>
    <p1510:client id="{6FCCF6FD-0556-453D-A8DE-331AAA1492B2}" v="5" dt="2023-04-19T18:54:14.170"/>
    <p1510:client id="{71E8BE08-DD6B-45AE-A0D5-F93DCCCB0C96}" v="143" dt="2023-04-19T17:41:13.715"/>
    <p1510:client id="{85E845B7-20B7-402D-87A5-6CA19B75E98F}" v="145" vWet="147" dt="2023-04-19T19:20:42.235"/>
    <p1510:client id="{91710D1C-451A-4F09-88AF-B46712C3AD0D}" v="130" dt="2023-04-19T05:11:11.732"/>
    <p1510:client id="{922CDB14-0574-C440-3402-6795C1E89F34}" v="472" dt="2023-04-19T17:59:05.786"/>
    <p1510:client id="{9E47E7B4-A74D-FEAF-DDFB-EFF110248517}" v="145" dt="2023-04-19T19:25:07.286"/>
    <p1510:client id="{A5A0F5D0-8359-1029-E624-C06F63FADC02}" v="2606" dt="2023-04-19T15:21:58.044"/>
    <p1510:client id="{AAB71DD1-1C95-415C-95DD-B796C9B7ACB2}" v="7749" vWet="7751" dt="2023-04-19T18:43:10.367"/>
    <p1510:client id="{AC543D2E-243C-4971-8C00-3B4D462D3855}" v="10" dt="2023-04-19T19:20:48.710"/>
    <p1510:client id="{C3F2F34A-6513-4109-9A37-2D84A82E8BED}" v="15" dt="2023-04-19T14:27:56.673"/>
    <p1510:client id="{E1729C45-9CEF-41A8-BDD1-520D89497C59}" v="363" dt="2023-04-19T05:00:54.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152"/>
        <p:guide pos="3840"/>
        <p:guide orient="horz" pos="2256"/>
        <p:guide pos="60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tkins, Emma K" userId="S::ewatkins32@gatech.edu::2b485d71-08f9-405b-8ca9-b513c183d898" providerId="AD" clId="Web-{922CDB14-0574-C440-3402-6795C1E89F34}"/>
    <pc:docChg chg="addSld delSld modSld sldOrd">
      <pc:chgData name="Watkins, Emma K" userId="S::ewatkins32@gatech.edu::2b485d71-08f9-405b-8ca9-b513c183d898" providerId="AD" clId="Web-{922CDB14-0574-C440-3402-6795C1E89F34}" dt="2023-04-19T17:59:05.786" v="409" actId="1076"/>
      <pc:docMkLst>
        <pc:docMk/>
      </pc:docMkLst>
      <pc:sldChg chg="modSp">
        <pc:chgData name="Watkins, Emma K" userId="S::ewatkins32@gatech.edu::2b485d71-08f9-405b-8ca9-b513c183d898" providerId="AD" clId="Web-{922CDB14-0574-C440-3402-6795C1E89F34}" dt="2023-04-19T17:52:54.025" v="363" actId="1076"/>
        <pc:sldMkLst>
          <pc:docMk/>
          <pc:sldMk cId="3613699052" sldId="287"/>
        </pc:sldMkLst>
        <pc:spChg chg="mod">
          <ac:chgData name="Watkins, Emma K" userId="S::ewatkins32@gatech.edu::2b485d71-08f9-405b-8ca9-b513c183d898" providerId="AD" clId="Web-{922CDB14-0574-C440-3402-6795C1E89F34}" dt="2023-04-19T17:52:45.665" v="360" actId="14100"/>
          <ac:spMkLst>
            <pc:docMk/>
            <pc:sldMk cId="3613699052" sldId="287"/>
            <ac:spMk id="2" creationId="{F53F132B-FC08-4065-B214-E07FE2C8C08C}"/>
          </ac:spMkLst>
        </pc:spChg>
        <pc:spChg chg="mod">
          <ac:chgData name="Watkins, Emma K" userId="S::ewatkins32@gatech.edu::2b485d71-08f9-405b-8ca9-b513c183d898" providerId="AD" clId="Web-{922CDB14-0574-C440-3402-6795C1E89F34}" dt="2023-04-19T17:52:54.025" v="363" actId="1076"/>
          <ac:spMkLst>
            <pc:docMk/>
            <pc:sldMk cId="3613699052" sldId="287"/>
            <ac:spMk id="3" creationId="{27BCD605-C619-411F-9EDB-B77EE759964B}"/>
          </ac:spMkLst>
        </pc:spChg>
        <pc:spChg chg="mod">
          <ac:chgData name="Watkins, Emma K" userId="S::ewatkins32@gatech.edu::2b485d71-08f9-405b-8ca9-b513c183d898" providerId="AD" clId="Web-{922CDB14-0574-C440-3402-6795C1E89F34}" dt="2023-04-19T17:52:38.431" v="358" actId="1076"/>
          <ac:spMkLst>
            <pc:docMk/>
            <pc:sldMk cId="3613699052" sldId="287"/>
            <ac:spMk id="6" creationId="{088DBD2E-D297-3996-FABB-C172D0BEDF60}"/>
          </ac:spMkLst>
        </pc:spChg>
      </pc:sldChg>
      <pc:sldChg chg="delSp modSp">
        <pc:chgData name="Watkins, Emma K" userId="S::ewatkins32@gatech.edu::2b485d71-08f9-405b-8ca9-b513c183d898" providerId="AD" clId="Web-{922CDB14-0574-C440-3402-6795C1E89F34}" dt="2023-04-19T16:52:06.343" v="170"/>
        <pc:sldMkLst>
          <pc:docMk/>
          <pc:sldMk cId="3045685018" sldId="298"/>
        </pc:sldMkLst>
        <pc:spChg chg="del mod">
          <ac:chgData name="Watkins, Emma K" userId="S::ewatkins32@gatech.edu::2b485d71-08f9-405b-8ca9-b513c183d898" providerId="AD" clId="Web-{922CDB14-0574-C440-3402-6795C1E89F34}" dt="2023-04-19T16:52:06.343" v="170"/>
          <ac:spMkLst>
            <pc:docMk/>
            <pc:sldMk cId="3045685018" sldId="298"/>
            <ac:spMk id="10" creationId="{7E0C2A93-F003-866D-2628-3A42E8324F48}"/>
          </ac:spMkLst>
        </pc:spChg>
      </pc:sldChg>
      <pc:sldChg chg="modSp ord">
        <pc:chgData name="Watkins, Emma K" userId="S::ewatkins32@gatech.edu::2b485d71-08f9-405b-8ca9-b513c183d898" providerId="AD" clId="Web-{922CDB14-0574-C440-3402-6795C1E89F34}" dt="2023-04-19T17:50:38.552" v="356"/>
        <pc:sldMkLst>
          <pc:docMk/>
          <pc:sldMk cId="3419208164" sldId="326"/>
        </pc:sldMkLst>
        <pc:spChg chg="mod">
          <ac:chgData name="Watkins, Emma K" userId="S::ewatkins32@gatech.edu::2b485d71-08f9-405b-8ca9-b513c183d898" providerId="AD" clId="Web-{922CDB14-0574-C440-3402-6795C1E89F34}" dt="2023-04-19T17:09:23.013" v="279" actId="14100"/>
          <ac:spMkLst>
            <pc:docMk/>
            <pc:sldMk cId="3419208164" sldId="326"/>
            <ac:spMk id="6" creationId="{FE168E41-EEEF-326C-57C4-AE3B19DCC8AD}"/>
          </ac:spMkLst>
        </pc:spChg>
      </pc:sldChg>
      <pc:sldChg chg="modSp">
        <pc:chgData name="Watkins, Emma K" userId="S::ewatkins32@gatech.edu::2b485d71-08f9-405b-8ca9-b513c183d898" providerId="AD" clId="Web-{922CDB14-0574-C440-3402-6795C1E89F34}" dt="2023-04-19T17:02:11.360" v="199" actId="20577"/>
        <pc:sldMkLst>
          <pc:docMk/>
          <pc:sldMk cId="2674671306" sldId="327"/>
        </pc:sldMkLst>
        <pc:spChg chg="mod">
          <ac:chgData name="Watkins, Emma K" userId="S::ewatkins32@gatech.edu::2b485d71-08f9-405b-8ca9-b513c183d898" providerId="AD" clId="Web-{922CDB14-0574-C440-3402-6795C1E89F34}" dt="2023-04-19T17:02:11.360" v="199" actId="20577"/>
          <ac:spMkLst>
            <pc:docMk/>
            <pc:sldMk cId="2674671306" sldId="327"/>
            <ac:spMk id="14" creationId="{EF47FE7F-FBB0-FA27-595E-A4FB3025B34B}"/>
          </ac:spMkLst>
        </pc:spChg>
      </pc:sldChg>
      <pc:sldChg chg="modSp">
        <pc:chgData name="Watkins, Emma K" userId="S::ewatkins32@gatech.edu::2b485d71-08f9-405b-8ca9-b513c183d898" providerId="AD" clId="Web-{922CDB14-0574-C440-3402-6795C1E89F34}" dt="2023-04-19T17:05:50.725" v="248" actId="1076"/>
        <pc:sldMkLst>
          <pc:docMk/>
          <pc:sldMk cId="1685243675" sldId="332"/>
        </pc:sldMkLst>
        <pc:spChg chg="mod">
          <ac:chgData name="Watkins, Emma K" userId="S::ewatkins32@gatech.edu::2b485d71-08f9-405b-8ca9-b513c183d898" providerId="AD" clId="Web-{922CDB14-0574-C440-3402-6795C1E89F34}" dt="2023-04-19T17:05:14.678" v="232" actId="1076"/>
          <ac:spMkLst>
            <pc:docMk/>
            <pc:sldMk cId="1685243675" sldId="332"/>
            <ac:spMk id="2" creationId="{09D1F665-28AC-EFDA-12EB-BC43DF3EE63F}"/>
          </ac:spMkLst>
        </pc:spChg>
        <pc:spChg chg="mod">
          <ac:chgData name="Watkins, Emma K" userId="S::ewatkins32@gatech.edu::2b485d71-08f9-405b-8ca9-b513c183d898" providerId="AD" clId="Web-{922CDB14-0574-C440-3402-6795C1E89F34}" dt="2023-04-19T17:05:37.944" v="235" actId="1076"/>
          <ac:spMkLst>
            <pc:docMk/>
            <pc:sldMk cId="1685243675" sldId="332"/>
            <ac:spMk id="5" creationId="{B1C11F19-743D-3729-37D9-494F6D24DCEF}"/>
          </ac:spMkLst>
        </pc:spChg>
        <pc:spChg chg="mod">
          <ac:chgData name="Watkins, Emma K" userId="S::ewatkins32@gatech.edu::2b485d71-08f9-405b-8ca9-b513c183d898" providerId="AD" clId="Web-{922CDB14-0574-C440-3402-6795C1E89F34}" dt="2023-04-19T17:05:37.960" v="236" actId="1076"/>
          <ac:spMkLst>
            <pc:docMk/>
            <pc:sldMk cId="1685243675" sldId="332"/>
            <ac:spMk id="6" creationId="{5F251098-9931-14E8-1C95-8D02170A28B2}"/>
          </ac:spMkLst>
        </pc:spChg>
        <pc:spChg chg="mod">
          <ac:chgData name="Watkins, Emma K" userId="S::ewatkins32@gatech.edu::2b485d71-08f9-405b-8ca9-b513c183d898" providerId="AD" clId="Web-{922CDB14-0574-C440-3402-6795C1E89F34}" dt="2023-04-19T17:05:37.975" v="237" actId="1076"/>
          <ac:spMkLst>
            <pc:docMk/>
            <pc:sldMk cId="1685243675" sldId="332"/>
            <ac:spMk id="7" creationId="{70F721E9-6AA2-44D3-1B97-1169EEDE35AE}"/>
          </ac:spMkLst>
        </pc:spChg>
        <pc:spChg chg="mod">
          <ac:chgData name="Watkins, Emma K" userId="S::ewatkins32@gatech.edu::2b485d71-08f9-405b-8ca9-b513c183d898" providerId="AD" clId="Web-{922CDB14-0574-C440-3402-6795C1E89F34}" dt="2023-04-19T17:05:37.991" v="238" actId="1076"/>
          <ac:spMkLst>
            <pc:docMk/>
            <pc:sldMk cId="1685243675" sldId="332"/>
            <ac:spMk id="8" creationId="{B1A394D4-E327-81DF-4265-B2F1C4CFD8D7}"/>
          </ac:spMkLst>
        </pc:spChg>
        <pc:spChg chg="mod">
          <ac:chgData name="Watkins, Emma K" userId="S::ewatkins32@gatech.edu::2b485d71-08f9-405b-8ca9-b513c183d898" providerId="AD" clId="Web-{922CDB14-0574-C440-3402-6795C1E89F34}" dt="2023-04-19T17:05:38.038" v="242" actId="1076"/>
          <ac:spMkLst>
            <pc:docMk/>
            <pc:sldMk cId="1685243675" sldId="332"/>
            <ac:spMk id="10" creationId="{6DBBF71C-74F7-D5DD-20B6-E48630068E46}"/>
          </ac:spMkLst>
        </pc:spChg>
        <pc:spChg chg="mod">
          <ac:chgData name="Watkins, Emma K" userId="S::ewatkins32@gatech.edu::2b485d71-08f9-405b-8ca9-b513c183d898" providerId="AD" clId="Web-{922CDB14-0574-C440-3402-6795C1E89F34}" dt="2023-04-19T17:05:38.053" v="243" actId="1076"/>
          <ac:spMkLst>
            <pc:docMk/>
            <pc:sldMk cId="1685243675" sldId="332"/>
            <ac:spMk id="11" creationId="{D22023CC-3E5D-8592-9DC4-F11E7EF2346F}"/>
          </ac:spMkLst>
        </pc:spChg>
        <pc:spChg chg="mod">
          <ac:chgData name="Watkins, Emma K" userId="S::ewatkins32@gatech.edu::2b485d71-08f9-405b-8ca9-b513c183d898" providerId="AD" clId="Web-{922CDB14-0574-C440-3402-6795C1E89F34}" dt="2023-04-19T17:05:38.006" v="239" actId="1076"/>
          <ac:spMkLst>
            <pc:docMk/>
            <pc:sldMk cId="1685243675" sldId="332"/>
            <ac:spMk id="14" creationId="{F4C47DF9-2331-9AC9-9E1E-C0F121B054D9}"/>
          </ac:spMkLst>
        </pc:spChg>
        <pc:spChg chg="mod">
          <ac:chgData name="Watkins, Emma K" userId="S::ewatkins32@gatech.edu::2b485d71-08f9-405b-8ca9-b513c183d898" providerId="AD" clId="Web-{922CDB14-0574-C440-3402-6795C1E89F34}" dt="2023-04-19T17:05:38.006" v="240" actId="1076"/>
          <ac:spMkLst>
            <pc:docMk/>
            <pc:sldMk cId="1685243675" sldId="332"/>
            <ac:spMk id="15" creationId="{CF9ACEBC-C983-C8B6-68D6-2FD5811E7141}"/>
          </ac:spMkLst>
        </pc:spChg>
        <pc:spChg chg="mod">
          <ac:chgData name="Watkins, Emma K" userId="S::ewatkins32@gatech.edu::2b485d71-08f9-405b-8ca9-b513c183d898" providerId="AD" clId="Web-{922CDB14-0574-C440-3402-6795C1E89F34}" dt="2023-04-19T17:05:38.022" v="241" actId="1076"/>
          <ac:spMkLst>
            <pc:docMk/>
            <pc:sldMk cId="1685243675" sldId="332"/>
            <ac:spMk id="16" creationId="{41039370-F10A-69A4-3D20-288E25CDCD12}"/>
          </ac:spMkLst>
        </pc:spChg>
        <pc:spChg chg="mod">
          <ac:chgData name="Watkins, Emma K" userId="S::ewatkins32@gatech.edu::2b485d71-08f9-405b-8ca9-b513c183d898" providerId="AD" clId="Web-{922CDB14-0574-C440-3402-6795C1E89F34}" dt="2023-04-19T17:05:50.725" v="248" actId="1076"/>
          <ac:spMkLst>
            <pc:docMk/>
            <pc:sldMk cId="1685243675" sldId="332"/>
            <ac:spMk id="17" creationId="{F25F700A-B0AE-DFBA-BB4D-1650E66DE9D1}"/>
          </ac:spMkLst>
        </pc:spChg>
        <pc:spChg chg="mod">
          <ac:chgData name="Watkins, Emma K" userId="S::ewatkins32@gatech.edu::2b485d71-08f9-405b-8ca9-b513c183d898" providerId="AD" clId="Web-{922CDB14-0574-C440-3402-6795C1E89F34}" dt="2023-04-19T17:05:42.303" v="245" actId="1076"/>
          <ac:spMkLst>
            <pc:docMk/>
            <pc:sldMk cId="1685243675" sldId="332"/>
            <ac:spMk id="20" creationId="{4FDB0758-9F2B-E627-19EF-1A126AB8857A}"/>
          </ac:spMkLst>
        </pc:spChg>
        <pc:picChg chg="mod">
          <ac:chgData name="Watkins, Emma K" userId="S::ewatkins32@gatech.edu::2b485d71-08f9-405b-8ca9-b513c183d898" providerId="AD" clId="Web-{922CDB14-0574-C440-3402-6795C1E89F34}" dt="2023-04-19T17:05:38.178" v="244" actId="1076"/>
          <ac:picMkLst>
            <pc:docMk/>
            <pc:sldMk cId="1685243675" sldId="332"/>
            <ac:picMk id="9" creationId="{82208A45-60B2-ABD2-15B1-A42D975F6188}"/>
          </ac:picMkLst>
        </pc:picChg>
      </pc:sldChg>
      <pc:sldChg chg="modSp">
        <pc:chgData name="Watkins, Emma K" userId="S::ewatkins32@gatech.edu::2b485d71-08f9-405b-8ca9-b513c183d898" providerId="AD" clId="Web-{922CDB14-0574-C440-3402-6795C1E89F34}" dt="2023-04-19T17:10:14.686" v="291" actId="14100"/>
        <pc:sldMkLst>
          <pc:docMk/>
          <pc:sldMk cId="2219792358" sldId="337"/>
        </pc:sldMkLst>
        <pc:spChg chg="mod">
          <ac:chgData name="Watkins, Emma K" userId="S::ewatkins32@gatech.edu::2b485d71-08f9-405b-8ca9-b513c183d898" providerId="AD" clId="Web-{922CDB14-0574-C440-3402-6795C1E89F34}" dt="2023-04-19T17:10:14.686" v="291" actId="14100"/>
          <ac:spMkLst>
            <pc:docMk/>
            <pc:sldMk cId="2219792358" sldId="337"/>
            <ac:spMk id="11" creationId="{25173ED1-1FBE-E82B-468E-2CAC32047FFF}"/>
          </ac:spMkLst>
        </pc:spChg>
      </pc:sldChg>
      <pc:sldChg chg="modSp">
        <pc:chgData name="Watkins, Emma K" userId="S::ewatkins32@gatech.edu::2b485d71-08f9-405b-8ca9-b513c183d898" providerId="AD" clId="Web-{922CDB14-0574-C440-3402-6795C1E89F34}" dt="2023-04-19T17:52:58.416" v="364" actId="1076"/>
        <pc:sldMkLst>
          <pc:docMk/>
          <pc:sldMk cId="1291105036" sldId="345"/>
        </pc:sldMkLst>
        <pc:spChg chg="mod">
          <ac:chgData name="Watkins, Emma K" userId="S::ewatkins32@gatech.edu::2b485d71-08f9-405b-8ca9-b513c183d898" providerId="AD" clId="Web-{922CDB14-0574-C440-3402-6795C1E89F34}" dt="2023-04-19T17:52:58.416" v="364" actId="1076"/>
          <ac:spMkLst>
            <pc:docMk/>
            <pc:sldMk cId="1291105036" sldId="345"/>
            <ac:spMk id="9" creationId="{9832FE52-8260-049B-9880-C83583F97019}"/>
          </ac:spMkLst>
        </pc:spChg>
      </pc:sldChg>
      <pc:sldChg chg="addSp delSp modSp modCm">
        <pc:chgData name="Watkins, Emma K" userId="S::ewatkins32@gatech.edu::2b485d71-08f9-405b-8ca9-b513c183d898" providerId="AD" clId="Web-{922CDB14-0574-C440-3402-6795C1E89F34}" dt="2023-04-19T17:40:19.722" v="343" actId="14100"/>
        <pc:sldMkLst>
          <pc:docMk/>
          <pc:sldMk cId="2755451665" sldId="347"/>
        </pc:sldMkLst>
        <pc:spChg chg="mod">
          <ac:chgData name="Watkins, Emma K" userId="S::ewatkins32@gatech.edu::2b485d71-08f9-405b-8ca9-b513c183d898" providerId="AD" clId="Web-{922CDB14-0574-C440-3402-6795C1E89F34}" dt="2023-04-19T17:37:48.905" v="328" actId="1076"/>
          <ac:spMkLst>
            <pc:docMk/>
            <pc:sldMk cId="2755451665" sldId="347"/>
            <ac:spMk id="2" creationId="{91C52932-AA47-43AA-90D8-38F9DB63FBDE}"/>
          </ac:spMkLst>
        </pc:spChg>
        <pc:spChg chg="mod">
          <ac:chgData name="Watkins, Emma K" userId="S::ewatkins32@gatech.edu::2b485d71-08f9-405b-8ca9-b513c183d898" providerId="AD" clId="Web-{922CDB14-0574-C440-3402-6795C1E89F34}" dt="2023-04-19T17:36:13.184" v="313" actId="14100"/>
          <ac:spMkLst>
            <pc:docMk/>
            <pc:sldMk cId="2755451665" sldId="347"/>
            <ac:spMk id="9" creationId="{847B3C99-E2A7-3B5C-708E-DE04E2824064}"/>
          </ac:spMkLst>
        </pc:spChg>
        <pc:spChg chg="mod">
          <ac:chgData name="Watkins, Emma K" userId="S::ewatkins32@gatech.edu::2b485d71-08f9-405b-8ca9-b513c183d898" providerId="AD" clId="Web-{922CDB14-0574-C440-3402-6795C1E89F34}" dt="2023-04-19T17:40:19.722" v="343" actId="14100"/>
          <ac:spMkLst>
            <pc:docMk/>
            <pc:sldMk cId="2755451665" sldId="347"/>
            <ac:spMk id="10" creationId="{8033E64D-4C2C-10F1-D501-3B3DB23DF684}"/>
          </ac:spMkLst>
        </pc:spChg>
        <pc:spChg chg="mod">
          <ac:chgData name="Watkins, Emma K" userId="S::ewatkins32@gatech.edu::2b485d71-08f9-405b-8ca9-b513c183d898" providerId="AD" clId="Web-{922CDB14-0574-C440-3402-6795C1E89F34}" dt="2023-04-19T17:37:24.998" v="323" actId="1076"/>
          <ac:spMkLst>
            <pc:docMk/>
            <pc:sldMk cId="2755451665" sldId="347"/>
            <ac:spMk id="12" creationId="{74180705-2B96-FC51-14D3-20AAD8386D73}"/>
          </ac:spMkLst>
        </pc:spChg>
        <pc:spChg chg="mod">
          <ac:chgData name="Watkins, Emma K" userId="S::ewatkins32@gatech.edu::2b485d71-08f9-405b-8ca9-b513c183d898" providerId="AD" clId="Web-{922CDB14-0574-C440-3402-6795C1E89F34}" dt="2023-04-19T17:37:40.218" v="327" actId="1076"/>
          <ac:spMkLst>
            <pc:docMk/>
            <pc:sldMk cId="2755451665" sldId="347"/>
            <ac:spMk id="13" creationId="{C8600C5B-282E-1C9A-7ED4-3142CF02E954}"/>
          </ac:spMkLst>
        </pc:spChg>
        <pc:spChg chg="mod">
          <ac:chgData name="Watkins, Emma K" userId="S::ewatkins32@gatech.edu::2b485d71-08f9-405b-8ca9-b513c183d898" providerId="AD" clId="Web-{922CDB14-0574-C440-3402-6795C1E89F34}" dt="2023-04-19T17:39:50.846" v="341" actId="1076"/>
          <ac:spMkLst>
            <pc:docMk/>
            <pc:sldMk cId="2755451665" sldId="347"/>
            <ac:spMk id="16" creationId="{56CD2DE9-EFC6-6C60-9A4D-FCCF44DE2282}"/>
          </ac:spMkLst>
        </pc:spChg>
        <pc:spChg chg="mod">
          <ac:chgData name="Watkins, Emma K" userId="S::ewatkins32@gatech.edu::2b485d71-08f9-405b-8ca9-b513c183d898" providerId="AD" clId="Web-{922CDB14-0574-C440-3402-6795C1E89F34}" dt="2023-04-19T17:39:48.018" v="340" actId="1076"/>
          <ac:spMkLst>
            <pc:docMk/>
            <pc:sldMk cId="2755451665" sldId="347"/>
            <ac:spMk id="17" creationId="{29AA05B5-989A-EAE8-A65B-D8079848CC9E}"/>
          </ac:spMkLst>
        </pc:spChg>
        <pc:spChg chg="mod">
          <ac:chgData name="Watkins, Emma K" userId="S::ewatkins32@gatech.edu::2b485d71-08f9-405b-8ca9-b513c183d898" providerId="AD" clId="Web-{922CDB14-0574-C440-3402-6795C1E89F34}" dt="2023-04-19T17:35:27.370" v="302" actId="1076"/>
          <ac:spMkLst>
            <pc:docMk/>
            <pc:sldMk cId="2755451665" sldId="347"/>
            <ac:spMk id="19" creationId="{2CF546CC-8128-0F22-F411-E9A7C016EFE8}"/>
          </ac:spMkLst>
        </pc:spChg>
        <pc:spChg chg="mod">
          <ac:chgData name="Watkins, Emma K" userId="S::ewatkins32@gatech.edu::2b485d71-08f9-405b-8ca9-b513c183d898" providerId="AD" clId="Web-{922CDB14-0574-C440-3402-6795C1E89F34}" dt="2023-04-19T17:35:38.136" v="305" actId="1076"/>
          <ac:spMkLst>
            <pc:docMk/>
            <pc:sldMk cId="2755451665" sldId="347"/>
            <ac:spMk id="20" creationId="{3455C8E2-32BC-CC96-6FDF-86B404EDE1A7}"/>
          </ac:spMkLst>
        </pc:spChg>
        <pc:grpChg chg="add del mod">
          <ac:chgData name="Watkins, Emma K" userId="S::ewatkins32@gatech.edu::2b485d71-08f9-405b-8ca9-b513c183d898" providerId="AD" clId="Web-{922CDB14-0574-C440-3402-6795C1E89F34}" dt="2023-04-19T17:35:31.198" v="303" actId="1076"/>
          <ac:grpSpMkLst>
            <pc:docMk/>
            <pc:sldMk cId="2755451665" sldId="347"/>
            <ac:grpSpMk id="24" creationId="{5B308384-8FC4-C54F-2233-72212406C0FD}"/>
          </ac:grpSpMkLst>
        </pc:grpChg>
        <pc:grpChg chg="mod">
          <ac:chgData name="Watkins, Emma K" userId="S::ewatkins32@gatech.edu::2b485d71-08f9-405b-8ca9-b513c183d898" providerId="AD" clId="Web-{922CDB14-0574-C440-3402-6795C1E89F34}" dt="2023-04-19T17:39:42.690" v="338" actId="1076"/>
          <ac:grpSpMkLst>
            <pc:docMk/>
            <pc:sldMk cId="2755451665" sldId="347"/>
            <ac:grpSpMk id="25" creationId="{3292D543-A6F3-4160-0713-9BA180A4E1B9}"/>
          </ac:grpSpMkLst>
        </pc:grpChg>
        <pc:grpChg chg="mod">
          <ac:chgData name="Watkins, Emma K" userId="S::ewatkins32@gatech.edu::2b485d71-08f9-405b-8ca9-b513c183d898" providerId="AD" clId="Web-{922CDB14-0574-C440-3402-6795C1E89F34}" dt="2023-04-19T17:39:09.423" v="330" actId="14100"/>
          <ac:grpSpMkLst>
            <pc:docMk/>
            <pc:sldMk cId="2755451665" sldId="347"/>
            <ac:grpSpMk id="26" creationId="{E06EA3C4-A6ED-1C18-4943-0693B556A5F7}"/>
          </ac:grpSpMkLst>
        </pc:grpChg>
        <pc:picChg chg="mod">
          <ac:chgData name="Watkins, Emma K" userId="S::ewatkins32@gatech.edu::2b485d71-08f9-405b-8ca9-b513c183d898" providerId="AD" clId="Web-{922CDB14-0574-C440-3402-6795C1E89F34}" dt="2023-04-19T17:37:30.280" v="324" actId="14100"/>
          <ac:picMkLst>
            <pc:docMk/>
            <pc:sldMk cId="2755451665" sldId="347"/>
            <ac:picMk id="14" creationId="{41CCCE46-C46F-5FF0-B4BC-435A7ADCE75F}"/>
          </ac:picMkLst>
        </pc:picChg>
        <pc:picChg chg="mod">
          <ac:chgData name="Watkins, Emma K" userId="S::ewatkins32@gatech.edu::2b485d71-08f9-405b-8ca9-b513c183d898" providerId="AD" clId="Web-{922CDB14-0574-C440-3402-6795C1E89F34}" dt="2023-04-19T17:39:45.377" v="339" actId="1076"/>
          <ac:picMkLst>
            <pc:docMk/>
            <pc:sldMk cId="2755451665" sldId="347"/>
            <ac:picMk id="21" creationId="{A3328E2D-2DBC-1BEB-29AD-375EAD56AF52}"/>
          </ac:picMkLst>
        </pc:picChg>
        <pc:picChg chg="add del mod">
          <ac:chgData name="Watkins, Emma K" userId="S::ewatkins32@gatech.edu::2b485d71-08f9-405b-8ca9-b513c183d898" providerId="AD" clId="Web-{922CDB14-0574-C440-3402-6795C1E89F34}" dt="2023-04-19T17:35:41.824" v="306" actId="1076"/>
          <ac:picMkLst>
            <pc:docMk/>
            <pc:sldMk cId="2755451665" sldId="347"/>
            <ac:picMk id="23" creationId="{2AD1404C-C80A-1FDC-ACFF-27E0DA13E788}"/>
          </ac:picMkLst>
        </pc:picChg>
        <pc:extLst>
          <p:ext xmlns:p="http://schemas.openxmlformats.org/presentationml/2006/main" uri="{D6D511B9-2390-475A-947B-AFAB55BFBCF1}">
            <pc226:cmChg xmlns:pc226="http://schemas.microsoft.com/office/powerpoint/2022/06/main/command" chg="mod">
              <pc226:chgData name="Watkins, Emma K" userId="S::ewatkins32@gatech.edu::2b485d71-08f9-405b-8ca9-b513c183d898" providerId="AD" clId="Web-{922CDB14-0574-C440-3402-6795C1E89F34}" dt="2023-04-19T16:58:59.511" v="191" actId="20577"/>
              <pc2:cmMkLst xmlns:pc2="http://schemas.microsoft.com/office/powerpoint/2019/9/main/command">
                <pc:docMk/>
                <pc:sldMk cId="2755451665" sldId="347"/>
                <pc2:cmMk id="{8B86FB8C-CD93-4BD6-AB19-A03298BA2361}"/>
              </pc2:cmMkLst>
            </pc226:cmChg>
          </p:ext>
        </pc:extLst>
      </pc:sldChg>
      <pc:sldChg chg="modSp">
        <pc:chgData name="Watkins, Emma K" userId="S::ewatkins32@gatech.edu::2b485d71-08f9-405b-8ca9-b513c183d898" providerId="AD" clId="Web-{922CDB14-0574-C440-3402-6795C1E89F34}" dt="2023-04-19T17:06:07.570" v="250" actId="1076"/>
        <pc:sldMkLst>
          <pc:docMk/>
          <pc:sldMk cId="1314022979" sldId="359"/>
        </pc:sldMkLst>
        <pc:spChg chg="mod">
          <ac:chgData name="Watkins, Emma K" userId="S::ewatkins32@gatech.edu::2b485d71-08f9-405b-8ca9-b513c183d898" providerId="AD" clId="Web-{922CDB14-0574-C440-3402-6795C1E89F34}" dt="2023-04-19T17:06:07.570" v="250" actId="1076"/>
          <ac:spMkLst>
            <pc:docMk/>
            <pc:sldMk cId="1314022979" sldId="359"/>
            <ac:spMk id="5" creationId="{06C1CB2B-6981-3760-C48F-1E457D01F8ED}"/>
          </ac:spMkLst>
        </pc:spChg>
        <pc:spChg chg="mod">
          <ac:chgData name="Watkins, Emma K" userId="S::ewatkins32@gatech.edu::2b485d71-08f9-405b-8ca9-b513c183d898" providerId="AD" clId="Web-{922CDB14-0574-C440-3402-6795C1E89F34}" dt="2023-04-19T17:06:03.554" v="249" actId="1076"/>
          <ac:spMkLst>
            <pc:docMk/>
            <pc:sldMk cId="1314022979" sldId="359"/>
            <ac:spMk id="8" creationId="{CF268D5F-B370-8F4A-8CB3-3FA55DDBEAD0}"/>
          </ac:spMkLst>
        </pc:spChg>
      </pc:sldChg>
      <pc:sldChg chg="modSp del">
        <pc:chgData name="Watkins, Emma K" userId="S::ewatkins32@gatech.edu::2b485d71-08f9-405b-8ca9-b513c183d898" providerId="AD" clId="Web-{922CDB14-0574-C440-3402-6795C1E89F34}" dt="2023-04-19T16:51:09.700" v="163"/>
        <pc:sldMkLst>
          <pc:docMk/>
          <pc:sldMk cId="2903024905" sldId="361"/>
        </pc:sldMkLst>
        <pc:spChg chg="mod">
          <ac:chgData name="Watkins, Emma K" userId="S::ewatkins32@gatech.edu::2b485d71-08f9-405b-8ca9-b513c183d898" providerId="AD" clId="Web-{922CDB14-0574-C440-3402-6795C1E89F34}" dt="2023-04-19T16:39:43.728" v="1" actId="14100"/>
          <ac:spMkLst>
            <pc:docMk/>
            <pc:sldMk cId="2903024905" sldId="361"/>
            <ac:spMk id="5" creationId="{8846E2A2-A8F1-613F-6D35-49738BA95E56}"/>
          </ac:spMkLst>
        </pc:spChg>
      </pc:sldChg>
      <pc:sldChg chg="modSp">
        <pc:chgData name="Watkins, Emma K" userId="S::ewatkins32@gatech.edu::2b485d71-08f9-405b-8ca9-b513c183d898" providerId="AD" clId="Web-{922CDB14-0574-C440-3402-6795C1E89F34}" dt="2023-04-19T17:58:04.768" v="408" actId="20577"/>
        <pc:sldMkLst>
          <pc:docMk/>
          <pc:sldMk cId="65073198" sldId="378"/>
        </pc:sldMkLst>
        <pc:spChg chg="mod">
          <ac:chgData name="Watkins, Emma K" userId="S::ewatkins32@gatech.edu::2b485d71-08f9-405b-8ca9-b513c183d898" providerId="AD" clId="Web-{922CDB14-0574-C440-3402-6795C1E89F34}" dt="2023-04-19T17:09:39.295" v="283" actId="14100"/>
          <ac:spMkLst>
            <pc:docMk/>
            <pc:sldMk cId="65073198" sldId="378"/>
            <ac:spMk id="7" creationId="{72014CCA-9B9B-4C2F-5DD1-244FCB6D8741}"/>
          </ac:spMkLst>
        </pc:spChg>
        <pc:spChg chg="mod">
          <ac:chgData name="Watkins, Emma K" userId="S::ewatkins32@gatech.edu::2b485d71-08f9-405b-8ca9-b513c183d898" providerId="AD" clId="Web-{922CDB14-0574-C440-3402-6795C1E89F34}" dt="2023-04-19T17:56:48.922" v="390" actId="1076"/>
          <ac:spMkLst>
            <pc:docMk/>
            <pc:sldMk cId="65073198" sldId="378"/>
            <ac:spMk id="8" creationId="{CF268D5F-B370-8F4A-8CB3-3FA55DDBEAD0}"/>
          </ac:spMkLst>
        </pc:spChg>
        <pc:spChg chg="mod">
          <ac:chgData name="Watkins, Emma K" userId="S::ewatkins32@gatech.edu::2b485d71-08f9-405b-8ca9-b513c183d898" providerId="AD" clId="Web-{922CDB14-0574-C440-3402-6795C1E89F34}" dt="2023-04-19T17:58:04.768" v="408" actId="20577"/>
          <ac:spMkLst>
            <pc:docMk/>
            <pc:sldMk cId="65073198" sldId="378"/>
            <ac:spMk id="57" creationId="{2B1AC203-9B59-66E7-5370-600CF7C2C5FC}"/>
          </ac:spMkLst>
        </pc:spChg>
      </pc:sldChg>
      <pc:sldChg chg="modSp">
        <pc:chgData name="Watkins, Emma K" userId="S::ewatkins32@gatech.edu::2b485d71-08f9-405b-8ca9-b513c183d898" providerId="AD" clId="Web-{922CDB14-0574-C440-3402-6795C1E89F34}" dt="2023-04-19T17:59:05.786" v="409" actId="1076"/>
        <pc:sldMkLst>
          <pc:docMk/>
          <pc:sldMk cId="814099927" sldId="379"/>
        </pc:sldMkLst>
        <pc:spChg chg="mod">
          <ac:chgData name="Watkins, Emma K" userId="S::ewatkins32@gatech.edu::2b485d71-08f9-405b-8ca9-b513c183d898" providerId="AD" clId="Web-{922CDB14-0574-C440-3402-6795C1E89F34}" dt="2023-04-19T17:59:05.786" v="409" actId="1076"/>
          <ac:spMkLst>
            <pc:docMk/>
            <pc:sldMk cId="814099927" sldId="379"/>
            <ac:spMk id="2" creationId="{91C52932-AA47-43AA-90D8-38F9DB63FBDE}"/>
          </ac:spMkLst>
        </pc:spChg>
        <pc:spChg chg="mod">
          <ac:chgData name="Watkins, Emma K" userId="S::ewatkins32@gatech.edu::2b485d71-08f9-405b-8ca9-b513c183d898" providerId="AD" clId="Web-{922CDB14-0574-C440-3402-6795C1E89F34}" dt="2023-04-19T17:08:53.668" v="271" actId="14100"/>
          <ac:spMkLst>
            <pc:docMk/>
            <pc:sldMk cId="814099927" sldId="379"/>
            <ac:spMk id="19" creationId="{F59115B3-2E96-F222-3936-1D5730656BF1}"/>
          </ac:spMkLst>
        </pc:spChg>
      </pc:sldChg>
      <pc:sldChg chg="modSp del">
        <pc:chgData name="Watkins, Emma K" userId="S::ewatkins32@gatech.edu::2b485d71-08f9-405b-8ca9-b513c183d898" providerId="AD" clId="Web-{922CDB14-0574-C440-3402-6795C1E89F34}" dt="2023-04-19T16:51:15.076" v="164"/>
        <pc:sldMkLst>
          <pc:docMk/>
          <pc:sldMk cId="720294683" sldId="380"/>
        </pc:sldMkLst>
        <pc:spChg chg="mod">
          <ac:chgData name="Watkins, Emma K" userId="S::ewatkins32@gatech.edu::2b485d71-08f9-405b-8ca9-b513c183d898" providerId="AD" clId="Web-{922CDB14-0574-C440-3402-6795C1E89F34}" dt="2023-04-19T16:39:52.525" v="2"/>
          <ac:spMkLst>
            <pc:docMk/>
            <pc:sldMk cId="720294683" sldId="380"/>
            <ac:spMk id="5" creationId="{8846E2A2-A8F1-613F-6D35-49738BA95E56}"/>
          </ac:spMkLst>
        </pc:spChg>
      </pc:sldChg>
      <pc:sldChg chg="modSp">
        <pc:chgData name="Watkins, Emma K" userId="S::ewatkins32@gatech.edu::2b485d71-08f9-405b-8ca9-b513c183d898" providerId="AD" clId="Web-{922CDB14-0574-C440-3402-6795C1E89F34}" dt="2023-04-19T17:09:57.654" v="287" actId="14100"/>
        <pc:sldMkLst>
          <pc:docMk/>
          <pc:sldMk cId="826512076" sldId="382"/>
        </pc:sldMkLst>
        <pc:spChg chg="mod">
          <ac:chgData name="Watkins, Emma K" userId="S::ewatkins32@gatech.edu::2b485d71-08f9-405b-8ca9-b513c183d898" providerId="AD" clId="Web-{922CDB14-0574-C440-3402-6795C1E89F34}" dt="2023-04-19T17:09:57.654" v="287" actId="14100"/>
          <ac:spMkLst>
            <pc:docMk/>
            <pc:sldMk cId="826512076" sldId="382"/>
            <ac:spMk id="7" creationId="{C4A251CC-8331-7873-604A-7355A81EDEC4}"/>
          </ac:spMkLst>
        </pc:spChg>
      </pc:sldChg>
      <pc:sldChg chg="del">
        <pc:chgData name="Watkins, Emma K" userId="S::ewatkins32@gatech.edu::2b485d71-08f9-405b-8ca9-b513c183d898" providerId="AD" clId="Web-{922CDB14-0574-C440-3402-6795C1E89F34}" dt="2023-04-19T16:52:09.577" v="171"/>
        <pc:sldMkLst>
          <pc:docMk/>
          <pc:sldMk cId="113931175" sldId="383"/>
        </pc:sldMkLst>
      </pc:sldChg>
      <pc:sldChg chg="modSp">
        <pc:chgData name="Watkins, Emma K" userId="S::ewatkins32@gatech.edu::2b485d71-08f9-405b-8ca9-b513c183d898" providerId="AD" clId="Web-{922CDB14-0574-C440-3402-6795C1E89F34}" dt="2023-04-19T17:08:36.340" v="267" actId="14100"/>
        <pc:sldMkLst>
          <pc:docMk/>
          <pc:sldMk cId="2778124636" sldId="384"/>
        </pc:sldMkLst>
        <pc:spChg chg="mod">
          <ac:chgData name="Watkins, Emma K" userId="S::ewatkins32@gatech.edu::2b485d71-08f9-405b-8ca9-b513c183d898" providerId="AD" clId="Web-{922CDB14-0574-C440-3402-6795C1E89F34}" dt="2023-04-19T17:08:36.340" v="267" actId="14100"/>
          <ac:spMkLst>
            <pc:docMk/>
            <pc:sldMk cId="2778124636" sldId="384"/>
            <ac:spMk id="19" creationId="{43B70D94-2BC9-9186-6B53-4ED2A9348BBC}"/>
          </ac:spMkLst>
        </pc:spChg>
      </pc:sldChg>
      <pc:sldChg chg="modSp del">
        <pc:chgData name="Watkins, Emma K" userId="S::ewatkins32@gatech.edu::2b485d71-08f9-405b-8ca9-b513c183d898" providerId="AD" clId="Web-{922CDB14-0574-C440-3402-6795C1E89F34}" dt="2023-04-19T16:51:15.576" v="165"/>
        <pc:sldMkLst>
          <pc:docMk/>
          <pc:sldMk cId="4147818958" sldId="385"/>
        </pc:sldMkLst>
        <pc:spChg chg="mod">
          <ac:chgData name="Watkins, Emma K" userId="S::ewatkins32@gatech.edu::2b485d71-08f9-405b-8ca9-b513c183d898" providerId="AD" clId="Web-{922CDB14-0574-C440-3402-6795C1E89F34}" dt="2023-04-19T16:39:57.009" v="3"/>
          <ac:spMkLst>
            <pc:docMk/>
            <pc:sldMk cId="4147818958" sldId="385"/>
            <ac:spMk id="5" creationId="{8846E2A2-A8F1-613F-6D35-49738BA95E56}"/>
          </ac:spMkLst>
        </pc:spChg>
      </pc:sldChg>
      <pc:sldChg chg="modSp">
        <pc:chgData name="Watkins, Emma K" userId="S::ewatkins32@gatech.edu::2b485d71-08f9-405b-8ca9-b513c183d898" providerId="AD" clId="Web-{922CDB14-0574-C440-3402-6795C1E89F34}" dt="2023-04-19T17:09:09.512" v="275" actId="14100"/>
        <pc:sldMkLst>
          <pc:docMk/>
          <pc:sldMk cId="4079640400" sldId="386"/>
        </pc:sldMkLst>
        <pc:spChg chg="mod">
          <ac:chgData name="Watkins, Emma K" userId="S::ewatkins32@gatech.edu::2b485d71-08f9-405b-8ca9-b513c183d898" providerId="AD" clId="Web-{922CDB14-0574-C440-3402-6795C1E89F34}" dt="2023-04-19T16:56:57.960" v="186" actId="1076"/>
          <ac:spMkLst>
            <pc:docMk/>
            <pc:sldMk cId="4079640400" sldId="386"/>
            <ac:spMk id="4" creationId="{026C039B-D7AF-0F06-A238-E7DFE07FA1F0}"/>
          </ac:spMkLst>
        </pc:spChg>
        <pc:spChg chg="mod">
          <ac:chgData name="Watkins, Emma K" userId="S::ewatkins32@gatech.edu::2b485d71-08f9-405b-8ca9-b513c183d898" providerId="AD" clId="Web-{922CDB14-0574-C440-3402-6795C1E89F34}" dt="2023-04-19T17:09:09.512" v="275" actId="14100"/>
          <ac:spMkLst>
            <pc:docMk/>
            <pc:sldMk cId="4079640400" sldId="386"/>
            <ac:spMk id="6" creationId="{832C4FC0-852D-7CC3-896A-304924A98DA5}"/>
          </ac:spMkLst>
        </pc:spChg>
        <pc:graphicFrameChg chg="mod">
          <ac:chgData name="Watkins, Emma K" userId="S::ewatkins32@gatech.edu::2b485d71-08f9-405b-8ca9-b513c183d898" providerId="AD" clId="Web-{922CDB14-0574-C440-3402-6795C1E89F34}" dt="2023-04-19T16:56:51.210" v="185" actId="1076"/>
          <ac:graphicFrameMkLst>
            <pc:docMk/>
            <pc:sldMk cId="4079640400" sldId="386"/>
            <ac:graphicFrameMk id="5" creationId="{7186DF1E-7B2B-802F-D911-D12AC61BB29F}"/>
          </ac:graphicFrameMkLst>
        </pc:graphicFrameChg>
        <pc:picChg chg="mod">
          <ac:chgData name="Watkins, Emma K" userId="S::ewatkins32@gatech.edu::2b485d71-08f9-405b-8ca9-b513c183d898" providerId="AD" clId="Web-{922CDB14-0574-C440-3402-6795C1E89F34}" dt="2023-04-19T16:58:21.838" v="189" actId="1076"/>
          <ac:picMkLst>
            <pc:docMk/>
            <pc:sldMk cId="4079640400" sldId="386"/>
            <ac:picMk id="10" creationId="{C6B30257-388C-DD21-5492-8565BAFC179B}"/>
          </ac:picMkLst>
        </pc:picChg>
      </pc:sldChg>
      <pc:sldChg chg="modSp">
        <pc:chgData name="Watkins, Emma K" userId="S::ewatkins32@gatech.edu::2b485d71-08f9-405b-8ca9-b513c183d898" providerId="AD" clId="Web-{922CDB14-0574-C440-3402-6795C1E89F34}" dt="2023-04-19T17:54:01.058" v="366" actId="1076"/>
        <pc:sldMkLst>
          <pc:docMk/>
          <pc:sldMk cId="3612152812" sldId="387"/>
        </pc:sldMkLst>
        <pc:spChg chg="mod">
          <ac:chgData name="Watkins, Emma K" userId="S::ewatkins32@gatech.edu::2b485d71-08f9-405b-8ca9-b513c183d898" providerId="AD" clId="Web-{922CDB14-0574-C440-3402-6795C1E89F34}" dt="2023-04-19T17:54:01.058" v="366" actId="1076"/>
          <ac:spMkLst>
            <pc:docMk/>
            <pc:sldMk cId="3612152812" sldId="387"/>
            <ac:spMk id="2" creationId="{91C52932-AA47-43AA-90D8-38F9DB63FBDE}"/>
          </ac:spMkLst>
        </pc:spChg>
        <pc:spChg chg="mod">
          <ac:chgData name="Watkins, Emma K" userId="S::ewatkins32@gatech.edu::2b485d71-08f9-405b-8ca9-b513c183d898" providerId="AD" clId="Web-{922CDB14-0574-C440-3402-6795C1E89F34}" dt="2023-04-19T17:07:59.714" v="259" actId="14100"/>
          <ac:spMkLst>
            <pc:docMk/>
            <pc:sldMk cId="3612152812" sldId="387"/>
            <ac:spMk id="19" creationId="{43B70D94-2BC9-9186-6B53-4ED2A9348BBC}"/>
          </ac:spMkLst>
        </pc:spChg>
      </pc:sldChg>
      <pc:sldChg chg="del">
        <pc:chgData name="Watkins, Emma K" userId="S::ewatkins32@gatech.edu::2b485d71-08f9-405b-8ca9-b513c183d898" providerId="AD" clId="Web-{922CDB14-0574-C440-3402-6795C1E89F34}" dt="2023-04-19T17:16:55.151" v="292"/>
        <pc:sldMkLst>
          <pc:docMk/>
          <pc:sldMk cId="595885770" sldId="388"/>
        </pc:sldMkLst>
      </pc:sldChg>
      <pc:sldChg chg="modSp">
        <pc:chgData name="Watkins, Emma K" userId="S::ewatkins32@gatech.edu::2b485d71-08f9-405b-8ca9-b513c183d898" providerId="AD" clId="Web-{922CDB14-0574-C440-3402-6795C1E89F34}" dt="2023-04-19T17:53:50.355" v="365" actId="1076"/>
        <pc:sldMkLst>
          <pc:docMk/>
          <pc:sldMk cId="4242032273" sldId="389"/>
        </pc:sldMkLst>
        <pc:spChg chg="mod">
          <ac:chgData name="Watkins, Emma K" userId="S::ewatkins32@gatech.edu::2b485d71-08f9-405b-8ca9-b513c183d898" providerId="AD" clId="Web-{922CDB14-0574-C440-3402-6795C1E89F34}" dt="2023-04-19T17:53:50.355" v="365" actId="1076"/>
          <ac:spMkLst>
            <pc:docMk/>
            <pc:sldMk cId="4242032273" sldId="389"/>
            <ac:spMk id="2" creationId="{91C52932-AA47-43AA-90D8-38F9DB63FBDE}"/>
          </ac:spMkLst>
        </pc:spChg>
        <pc:spChg chg="mod">
          <ac:chgData name="Watkins, Emma K" userId="S::ewatkins32@gatech.edu::2b485d71-08f9-405b-8ca9-b513c183d898" providerId="AD" clId="Web-{922CDB14-0574-C440-3402-6795C1E89F34}" dt="2023-04-19T17:08:19.745" v="263" actId="14100"/>
          <ac:spMkLst>
            <pc:docMk/>
            <pc:sldMk cId="4242032273" sldId="389"/>
            <ac:spMk id="8" creationId="{C57428FB-EFE9-7567-FB1A-BB862A098392}"/>
          </ac:spMkLst>
        </pc:spChg>
      </pc:sldChg>
      <pc:sldChg chg="addSp delSp modSp new">
        <pc:chgData name="Watkins, Emma K" userId="S::ewatkins32@gatech.edu::2b485d71-08f9-405b-8ca9-b513c183d898" providerId="AD" clId="Web-{922CDB14-0574-C440-3402-6795C1E89F34}" dt="2023-04-19T17:08:09.511" v="261" actId="14100"/>
        <pc:sldMkLst>
          <pc:docMk/>
          <pc:sldMk cId="4043289433" sldId="390"/>
        </pc:sldMkLst>
        <pc:spChg chg="del mod">
          <ac:chgData name="Watkins, Emma K" userId="S::ewatkins32@gatech.edu::2b485d71-08f9-405b-8ca9-b513c183d898" providerId="AD" clId="Web-{922CDB14-0574-C440-3402-6795C1E89F34}" dt="2023-04-19T16:42:12.935" v="25"/>
          <ac:spMkLst>
            <pc:docMk/>
            <pc:sldMk cId="4043289433" sldId="390"/>
            <ac:spMk id="2" creationId="{91115CC8-8E3F-C165-D011-03F9D58A0CA1}"/>
          </ac:spMkLst>
        </pc:spChg>
        <pc:spChg chg="add">
          <ac:chgData name="Watkins, Emma K" userId="S::ewatkins32@gatech.edu::2b485d71-08f9-405b-8ca9-b513c183d898" providerId="AD" clId="Web-{922CDB14-0574-C440-3402-6795C1E89F34}" dt="2023-04-19T17:07:15.040" v="255"/>
          <ac:spMkLst>
            <pc:docMk/>
            <pc:sldMk cId="4043289433" sldId="390"/>
            <ac:spMk id="3" creationId="{4CC8830C-E425-FA5A-B503-4955585CC862}"/>
          </ac:spMkLst>
        </pc:spChg>
        <pc:spChg chg="del">
          <ac:chgData name="Watkins, Emma K" userId="S::ewatkins32@gatech.edu::2b485d71-08f9-405b-8ca9-b513c183d898" providerId="AD" clId="Web-{922CDB14-0574-C440-3402-6795C1E89F34}" dt="2023-04-19T16:41:39.497" v="8"/>
          <ac:spMkLst>
            <pc:docMk/>
            <pc:sldMk cId="4043289433" sldId="390"/>
            <ac:spMk id="3" creationId="{A42E71FE-02CD-E1BB-B903-15321809EF3E}"/>
          </ac:spMkLst>
        </pc:spChg>
        <pc:spChg chg="del">
          <ac:chgData name="Watkins, Emma K" userId="S::ewatkins32@gatech.edu::2b485d71-08f9-405b-8ca9-b513c183d898" providerId="AD" clId="Web-{922CDB14-0574-C440-3402-6795C1E89F34}" dt="2023-04-19T16:51:23.279" v="166"/>
          <ac:spMkLst>
            <pc:docMk/>
            <pc:sldMk cId="4043289433" sldId="390"/>
            <ac:spMk id="4" creationId="{7F7E0915-1A6E-2B02-CF73-5CA2A803BDB5}"/>
          </ac:spMkLst>
        </pc:spChg>
        <pc:spChg chg="add del">
          <ac:chgData name="Watkins, Emma K" userId="S::ewatkins32@gatech.edu::2b485d71-08f9-405b-8ca9-b513c183d898" providerId="AD" clId="Web-{922CDB14-0574-C440-3402-6795C1E89F34}" dt="2023-04-19T16:42:15.138" v="26"/>
          <ac:spMkLst>
            <pc:docMk/>
            <pc:sldMk cId="4043289433" sldId="390"/>
            <ac:spMk id="6" creationId="{F7BB6DA1-1F3C-0843-7264-53A1C0A2D4EB}"/>
          </ac:spMkLst>
        </pc:spChg>
        <pc:spChg chg="mod topLvl">
          <ac:chgData name="Watkins, Emma K" userId="S::ewatkins32@gatech.edu::2b485d71-08f9-405b-8ca9-b513c183d898" providerId="AD" clId="Web-{922CDB14-0574-C440-3402-6795C1E89F34}" dt="2023-04-19T16:50:37.137" v="161" actId="14100"/>
          <ac:spMkLst>
            <pc:docMk/>
            <pc:sldMk cId="4043289433" sldId="390"/>
            <ac:spMk id="8" creationId="{1D6778C9-9B02-2649-DF00-819FF5960561}"/>
          </ac:spMkLst>
        </pc:spChg>
        <pc:spChg chg="del mod topLvl">
          <ac:chgData name="Watkins, Emma K" userId="S::ewatkins32@gatech.edu::2b485d71-08f9-405b-8ca9-b513c183d898" providerId="AD" clId="Web-{922CDB14-0574-C440-3402-6795C1E89F34}" dt="2023-04-19T16:46:47.084" v="94"/>
          <ac:spMkLst>
            <pc:docMk/>
            <pc:sldMk cId="4043289433" sldId="390"/>
            <ac:spMk id="10" creationId="{B738D2B9-51BB-3330-F8CA-F073ABC88C2C}"/>
          </ac:spMkLst>
        </pc:spChg>
        <pc:spChg chg="del mod">
          <ac:chgData name="Watkins, Emma K" userId="S::ewatkins32@gatech.edu::2b485d71-08f9-405b-8ca9-b513c183d898" providerId="AD" clId="Web-{922CDB14-0574-C440-3402-6795C1E89F34}" dt="2023-04-19T16:46:21.927" v="88"/>
          <ac:spMkLst>
            <pc:docMk/>
            <pc:sldMk cId="4043289433" sldId="390"/>
            <ac:spMk id="11" creationId="{F79A693D-EAF3-7F80-D7DE-BD8E6D57B387}"/>
          </ac:spMkLst>
        </pc:spChg>
        <pc:spChg chg="mod topLvl">
          <ac:chgData name="Watkins, Emma K" userId="S::ewatkins32@gatech.edu::2b485d71-08f9-405b-8ca9-b513c183d898" providerId="AD" clId="Web-{922CDB14-0574-C440-3402-6795C1E89F34}" dt="2023-04-19T16:55:28.083" v="172" actId="1076"/>
          <ac:spMkLst>
            <pc:docMk/>
            <pc:sldMk cId="4043289433" sldId="390"/>
            <ac:spMk id="15" creationId="{188F9DF5-B9A1-BDE8-ED4E-6AD1488A8D8A}"/>
          </ac:spMkLst>
        </pc:spChg>
        <pc:spChg chg="del mod topLvl">
          <ac:chgData name="Watkins, Emma K" userId="S::ewatkins32@gatech.edu::2b485d71-08f9-405b-8ca9-b513c183d898" providerId="AD" clId="Web-{922CDB14-0574-C440-3402-6795C1E89F34}" dt="2023-04-19T16:46:59.334" v="98"/>
          <ac:spMkLst>
            <pc:docMk/>
            <pc:sldMk cId="4043289433" sldId="390"/>
            <ac:spMk id="18" creationId="{04FF37A1-DF59-C4A4-9E68-CC8609E86A58}"/>
          </ac:spMkLst>
        </pc:spChg>
        <pc:spChg chg="del mod">
          <ac:chgData name="Watkins, Emma K" userId="S::ewatkins32@gatech.edu::2b485d71-08f9-405b-8ca9-b513c183d898" providerId="AD" clId="Web-{922CDB14-0574-C440-3402-6795C1E89F34}" dt="2023-04-19T16:46:53.803" v="96"/>
          <ac:spMkLst>
            <pc:docMk/>
            <pc:sldMk cId="4043289433" sldId="390"/>
            <ac:spMk id="19" creationId="{024D00EF-C2A6-7D6F-9BBE-4F89290621AB}"/>
          </ac:spMkLst>
        </pc:spChg>
        <pc:spChg chg="mod topLvl">
          <ac:chgData name="Watkins, Emma K" userId="S::ewatkins32@gatech.edu::2b485d71-08f9-405b-8ca9-b513c183d898" providerId="AD" clId="Web-{922CDB14-0574-C440-3402-6795C1E89F34}" dt="2023-04-19T16:48:35.321" v="122" actId="14100"/>
          <ac:spMkLst>
            <pc:docMk/>
            <pc:sldMk cId="4043289433" sldId="390"/>
            <ac:spMk id="22" creationId="{7F1482AF-6FBA-0E6C-F3A6-9455DB8370D6}"/>
          </ac:spMkLst>
        </pc:spChg>
        <pc:spChg chg="del mod topLvl">
          <ac:chgData name="Watkins, Emma K" userId="S::ewatkins32@gatech.edu::2b485d71-08f9-405b-8ca9-b513c183d898" providerId="AD" clId="Web-{922CDB14-0574-C440-3402-6795C1E89F34}" dt="2023-04-19T16:46:15.489" v="85"/>
          <ac:spMkLst>
            <pc:docMk/>
            <pc:sldMk cId="4043289433" sldId="390"/>
            <ac:spMk id="25" creationId="{BA4B1E70-42E1-21EE-DEC5-6C5E178E9F36}"/>
          </ac:spMkLst>
        </pc:spChg>
        <pc:spChg chg="del">
          <ac:chgData name="Watkins, Emma K" userId="S::ewatkins32@gatech.edu::2b485d71-08f9-405b-8ca9-b513c183d898" providerId="AD" clId="Web-{922CDB14-0574-C440-3402-6795C1E89F34}" dt="2023-04-19T16:46:03.567" v="81"/>
          <ac:spMkLst>
            <pc:docMk/>
            <pc:sldMk cId="4043289433" sldId="390"/>
            <ac:spMk id="26" creationId="{36DE9F7E-29DF-D92F-34C1-DB32A4FB1275}"/>
          </ac:spMkLst>
        </pc:spChg>
        <pc:spChg chg="add del">
          <ac:chgData name="Watkins, Emma K" userId="S::ewatkins32@gatech.edu::2b485d71-08f9-405b-8ca9-b513c183d898" providerId="AD" clId="Web-{922CDB14-0574-C440-3402-6795C1E89F34}" dt="2023-04-19T16:48:12.414" v="120"/>
          <ac:spMkLst>
            <pc:docMk/>
            <pc:sldMk cId="4043289433" sldId="390"/>
            <ac:spMk id="29" creationId="{81522A91-8402-B193-E0F4-CCD654040694}"/>
          </ac:spMkLst>
        </pc:spChg>
        <pc:spChg chg="add mod">
          <ac:chgData name="Watkins, Emma K" userId="S::ewatkins32@gatech.edu::2b485d71-08f9-405b-8ca9-b513c183d898" providerId="AD" clId="Web-{922CDB14-0574-C440-3402-6795C1E89F34}" dt="2023-04-19T16:48:47.243" v="125" actId="1076"/>
          <ac:spMkLst>
            <pc:docMk/>
            <pc:sldMk cId="4043289433" sldId="390"/>
            <ac:spMk id="31" creationId="{38471A19-CD70-20C4-303A-B5DF50507E24}"/>
          </ac:spMkLst>
        </pc:spChg>
        <pc:spChg chg="add mod">
          <ac:chgData name="Watkins, Emma K" userId="S::ewatkins32@gatech.edu::2b485d71-08f9-405b-8ca9-b513c183d898" providerId="AD" clId="Web-{922CDB14-0574-C440-3402-6795C1E89F34}" dt="2023-04-19T17:08:09.511" v="261" actId="14100"/>
          <ac:spMkLst>
            <pc:docMk/>
            <pc:sldMk cId="4043289433" sldId="390"/>
            <ac:spMk id="54" creationId="{3A7DFE74-D7E5-8850-D0E7-EC067A256894}"/>
          </ac:spMkLst>
        </pc:spChg>
        <pc:spChg chg="add del mod">
          <ac:chgData name="Watkins, Emma K" userId="S::ewatkins32@gatech.edu::2b485d71-08f9-405b-8ca9-b513c183d898" providerId="AD" clId="Web-{922CDB14-0574-C440-3402-6795C1E89F34}" dt="2023-04-19T16:42:20.935" v="30"/>
          <ac:spMkLst>
            <pc:docMk/>
            <pc:sldMk cId="4043289433" sldId="390"/>
            <ac:spMk id="56" creationId="{733AD218-6570-79D0-076E-39C9D9C020CF}"/>
          </ac:spMkLst>
        </pc:spChg>
        <pc:grpChg chg="del">
          <ac:chgData name="Watkins, Emma K" userId="S::ewatkins32@gatech.edu::2b485d71-08f9-405b-8ca9-b513c183d898" providerId="AD" clId="Web-{922CDB14-0574-C440-3402-6795C1E89F34}" dt="2023-04-19T16:46:21.927" v="88"/>
          <ac:grpSpMkLst>
            <pc:docMk/>
            <pc:sldMk cId="4043289433" sldId="390"/>
            <ac:grpSpMk id="9" creationId="{2D2EC756-C912-58AA-0FF7-0C9C49A5D621}"/>
          </ac:grpSpMkLst>
        </pc:grpChg>
        <pc:grpChg chg="add del mod">
          <ac:chgData name="Watkins, Emma K" userId="S::ewatkins32@gatech.edu::2b485d71-08f9-405b-8ca9-b513c183d898" providerId="AD" clId="Web-{922CDB14-0574-C440-3402-6795C1E89F34}" dt="2023-04-19T16:46:47.084" v="94"/>
          <ac:grpSpMkLst>
            <pc:docMk/>
            <pc:sldMk cId="4043289433" sldId="390"/>
            <ac:grpSpMk id="13" creationId="{DEF94203-2C41-768E-FC88-1852B0EE363E}"/>
          </ac:grpSpMkLst>
        </pc:grpChg>
        <pc:grpChg chg="del">
          <ac:chgData name="Watkins, Emma K" userId="S::ewatkins32@gatech.edu::2b485d71-08f9-405b-8ca9-b513c183d898" providerId="AD" clId="Web-{922CDB14-0574-C440-3402-6795C1E89F34}" dt="2023-04-19T16:46:53.803" v="96"/>
          <ac:grpSpMkLst>
            <pc:docMk/>
            <pc:sldMk cId="4043289433" sldId="390"/>
            <ac:grpSpMk id="16" creationId="{9BEB5FC4-D1B9-C1B7-05F9-F396D4EB74C4}"/>
          </ac:grpSpMkLst>
        </pc:grpChg>
        <pc:grpChg chg="add del">
          <ac:chgData name="Watkins, Emma K" userId="S::ewatkins32@gatech.edu::2b485d71-08f9-405b-8ca9-b513c183d898" providerId="AD" clId="Web-{922CDB14-0574-C440-3402-6795C1E89F34}" dt="2023-04-19T16:46:59.334" v="98"/>
          <ac:grpSpMkLst>
            <pc:docMk/>
            <pc:sldMk cId="4043289433" sldId="390"/>
            <ac:grpSpMk id="20" creationId="{0F4E77DA-787B-8879-46B3-E6D81195E3EA}"/>
          </ac:grpSpMkLst>
        </pc:grpChg>
        <pc:grpChg chg="del">
          <ac:chgData name="Watkins, Emma K" userId="S::ewatkins32@gatech.edu::2b485d71-08f9-405b-8ca9-b513c183d898" providerId="AD" clId="Web-{922CDB14-0574-C440-3402-6795C1E89F34}" dt="2023-04-19T16:46:03.567" v="81"/>
          <ac:grpSpMkLst>
            <pc:docMk/>
            <pc:sldMk cId="4043289433" sldId="390"/>
            <ac:grpSpMk id="23" creationId="{27D99244-ACBC-DCEA-1D4B-467612F05FD0}"/>
          </ac:grpSpMkLst>
        </pc:grpChg>
        <pc:grpChg chg="add del">
          <ac:chgData name="Watkins, Emma K" userId="S::ewatkins32@gatech.edu::2b485d71-08f9-405b-8ca9-b513c183d898" providerId="AD" clId="Web-{922CDB14-0574-C440-3402-6795C1E89F34}" dt="2023-04-19T16:46:15.489" v="85"/>
          <ac:grpSpMkLst>
            <pc:docMk/>
            <pc:sldMk cId="4043289433" sldId="390"/>
            <ac:grpSpMk id="27" creationId="{3DEFD468-1525-181C-2383-AF608C1DDC21}"/>
          </ac:grpSpMkLst>
        </pc:grpChg>
        <pc:grpChg chg="add del">
          <ac:chgData name="Watkins, Emma K" userId="S::ewatkins32@gatech.edu::2b485d71-08f9-405b-8ca9-b513c183d898" providerId="AD" clId="Web-{922CDB14-0574-C440-3402-6795C1E89F34}" dt="2023-04-19T16:42:07.779" v="21"/>
          <ac:grpSpMkLst>
            <pc:docMk/>
            <pc:sldMk cId="4043289433" sldId="390"/>
            <ac:grpSpMk id="38" creationId="{5BC5EF90-C4AC-5BE4-AFFF-DED01110F5DC}"/>
          </ac:grpSpMkLst>
        </pc:grpChg>
        <pc:grpChg chg="add del">
          <ac:chgData name="Watkins, Emma K" userId="S::ewatkins32@gatech.edu::2b485d71-08f9-405b-8ca9-b513c183d898" providerId="AD" clId="Web-{922CDB14-0574-C440-3402-6795C1E89F34}" dt="2023-04-19T16:42:12.482" v="23"/>
          <ac:grpSpMkLst>
            <pc:docMk/>
            <pc:sldMk cId="4043289433" sldId="390"/>
            <ac:grpSpMk id="45" creationId="{758C35A1-8C72-9074-9E65-9C15E2276800}"/>
          </ac:grpSpMkLst>
        </pc:grpChg>
        <pc:grpChg chg="add del">
          <ac:chgData name="Watkins, Emma K" userId="S::ewatkins32@gatech.edu::2b485d71-08f9-405b-8ca9-b513c183d898" providerId="AD" clId="Web-{922CDB14-0574-C440-3402-6795C1E89F34}" dt="2023-04-19T16:42:10.310" v="22"/>
          <ac:grpSpMkLst>
            <pc:docMk/>
            <pc:sldMk cId="4043289433" sldId="390"/>
            <ac:grpSpMk id="52" creationId="{DDB0B0F8-4349-D76A-A4E9-30B2B4B1D4BB}"/>
          </ac:grpSpMkLst>
        </pc:grpChg>
        <pc:picChg chg="del mod">
          <ac:chgData name="Watkins, Emma K" userId="S::ewatkins32@gatech.edu::2b485d71-08f9-405b-8ca9-b513c183d898" providerId="AD" clId="Web-{922CDB14-0574-C440-3402-6795C1E89F34}" dt="2023-04-19T16:45:30.660" v="75"/>
          <ac:picMkLst>
            <pc:docMk/>
            <pc:sldMk cId="4043289433" sldId="390"/>
            <ac:picMk id="12" creationId="{215BC3EE-FAFA-C412-73BB-46951F16B257}"/>
          </ac:picMkLst>
        </pc:picChg>
        <pc:picChg chg="del mod">
          <ac:chgData name="Watkins, Emma K" userId="S::ewatkins32@gatech.edu::2b485d71-08f9-405b-8ca9-b513c183d898" providerId="AD" clId="Web-{922CDB14-0574-C440-3402-6795C1E89F34}" dt="2023-04-19T16:45:33.175" v="77"/>
          <ac:picMkLst>
            <pc:docMk/>
            <pc:sldMk cId="4043289433" sldId="390"/>
            <ac:picMk id="17" creationId="{C71BBE18-5F48-F732-81E7-AD6D40996374}"/>
          </ac:picMkLst>
        </pc:picChg>
        <pc:picChg chg="del mod">
          <ac:chgData name="Watkins, Emma K" userId="S::ewatkins32@gatech.edu::2b485d71-08f9-405b-8ca9-b513c183d898" providerId="AD" clId="Web-{922CDB14-0574-C440-3402-6795C1E89F34}" dt="2023-04-19T16:45:22.675" v="72"/>
          <ac:picMkLst>
            <pc:docMk/>
            <pc:sldMk cId="4043289433" sldId="390"/>
            <ac:picMk id="24" creationId="{7F0EC871-3AFE-F314-4BC9-0B811C9C388E}"/>
          </ac:picMkLst>
        </pc:picChg>
      </pc:sldChg>
    </pc:docChg>
  </pc:docChgLst>
  <pc:docChgLst>
    <pc:chgData name="Labkovski, Zachary J" userId="S::zlabkovski3@gatech.edu::b0e12cb4-53a1-4586-9dbf-137597b49e9f" providerId="AD" clId="Web-{602BF039-A520-4DC2-9954-D04C61735BB3}"/>
    <pc:docChg chg="addSld delSld modSld">
      <pc:chgData name="Labkovski, Zachary J" userId="S::zlabkovski3@gatech.edu::b0e12cb4-53a1-4586-9dbf-137597b49e9f" providerId="AD" clId="Web-{602BF039-A520-4DC2-9954-D04C61735BB3}" dt="2023-03-08T23:19:29.618" v="148"/>
      <pc:docMkLst>
        <pc:docMk/>
      </pc:docMkLst>
      <pc:sldChg chg="modSp">
        <pc:chgData name="Labkovski, Zachary J" userId="S::zlabkovski3@gatech.edu::b0e12cb4-53a1-4586-9dbf-137597b49e9f" providerId="AD" clId="Web-{602BF039-A520-4DC2-9954-D04C61735BB3}" dt="2023-03-08T20:09:40.221" v="2" actId="1076"/>
        <pc:sldMkLst>
          <pc:docMk/>
          <pc:sldMk cId="2219792358" sldId="337"/>
        </pc:sldMkLst>
        <pc:grpChg chg="mod">
          <ac:chgData name="Labkovski, Zachary J" userId="S::zlabkovski3@gatech.edu::b0e12cb4-53a1-4586-9dbf-137597b49e9f" providerId="AD" clId="Web-{602BF039-A520-4DC2-9954-D04C61735BB3}" dt="2023-03-08T20:09:40.221" v="2" actId="1076"/>
          <ac:grpSpMkLst>
            <pc:docMk/>
            <pc:sldMk cId="2219792358" sldId="337"/>
            <ac:grpSpMk id="23" creationId="{84C321F5-DD7D-EBAE-4FA2-8A31C2B1F137}"/>
          </ac:grpSpMkLst>
        </pc:grpChg>
      </pc:sldChg>
      <pc:sldChg chg="delSp del">
        <pc:chgData name="Labkovski, Zachary J" userId="S::zlabkovski3@gatech.edu::b0e12cb4-53a1-4586-9dbf-137597b49e9f" providerId="AD" clId="Web-{602BF039-A520-4DC2-9954-D04C61735BB3}" dt="2023-03-08T20:10:08.597" v="22"/>
        <pc:sldMkLst>
          <pc:docMk/>
          <pc:sldMk cId="3665111609" sldId="358"/>
        </pc:sldMkLst>
        <pc:spChg chg="del">
          <ac:chgData name="Labkovski, Zachary J" userId="S::zlabkovski3@gatech.edu::b0e12cb4-53a1-4586-9dbf-137597b49e9f" providerId="AD" clId="Web-{602BF039-A520-4DC2-9954-D04C61735BB3}" dt="2023-03-08T20:09:09.220" v="0"/>
          <ac:spMkLst>
            <pc:docMk/>
            <pc:sldMk cId="3665111609" sldId="358"/>
            <ac:spMk id="5" creationId="{F7135221-C567-49F0-A25C-80C3DBA3E74A}"/>
          </ac:spMkLst>
        </pc:spChg>
      </pc:sldChg>
      <pc:sldChg chg="del">
        <pc:chgData name="Labkovski, Zachary J" userId="S::zlabkovski3@gatech.edu::b0e12cb4-53a1-4586-9dbf-137597b49e9f" providerId="AD" clId="Web-{602BF039-A520-4DC2-9954-D04C61735BB3}" dt="2023-03-08T23:19:29.618" v="148"/>
        <pc:sldMkLst>
          <pc:docMk/>
          <pc:sldMk cId="736339886" sldId="364"/>
        </pc:sldMkLst>
      </pc:sldChg>
      <pc:sldChg chg="addSp delSp modSp">
        <pc:chgData name="Labkovski, Zachary J" userId="S::zlabkovski3@gatech.edu::b0e12cb4-53a1-4586-9dbf-137597b49e9f" providerId="AD" clId="Web-{602BF039-A520-4DC2-9954-D04C61735BB3}" dt="2023-03-08T21:26:53.421" v="147" actId="1076"/>
        <pc:sldMkLst>
          <pc:docMk/>
          <pc:sldMk cId="2204660992" sldId="366"/>
        </pc:sldMkLst>
        <pc:spChg chg="mod">
          <ac:chgData name="Labkovski, Zachary J" userId="S::zlabkovski3@gatech.edu::b0e12cb4-53a1-4586-9dbf-137597b49e9f" providerId="AD" clId="Web-{602BF039-A520-4DC2-9954-D04C61735BB3}" dt="2023-03-08T21:21:44.974" v="133"/>
          <ac:spMkLst>
            <pc:docMk/>
            <pc:sldMk cId="2204660992" sldId="366"/>
            <ac:spMk id="2" creationId="{91C52932-AA47-43AA-90D8-38F9DB63FBDE}"/>
          </ac:spMkLst>
        </pc:spChg>
        <pc:spChg chg="add del mod">
          <ac:chgData name="Labkovski, Zachary J" userId="S::zlabkovski3@gatech.edu::b0e12cb4-53a1-4586-9dbf-137597b49e9f" providerId="AD" clId="Web-{602BF039-A520-4DC2-9954-D04C61735BB3}" dt="2023-03-08T21:21:44.974" v="133"/>
          <ac:spMkLst>
            <pc:docMk/>
            <pc:sldMk cId="2204660992" sldId="366"/>
            <ac:spMk id="25" creationId="{AE650C34-D112-2D2F-358B-4A09CC36E091}"/>
          </ac:spMkLst>
        </pc:spChg>
        <pc:spChg chg="add del">
          <ac:chgData name="Labkovski, Zachary J" userId="S::zlabkovski3@gatech.edu::b0e12cb4-53a1-4586-9dbf-137597b49e9f" providerId="AD" clId="Web-{602BF039-A520-4DC2-9954-D04C61735BB3}" dt="2023-03-08T21:13:53.444" v="125"/>
          <ac:spMkLst>
            <pc:docMk/>
            <pc:sldMk cId="2204660992" sldId="366"/>
            <ac:spMk id="30" creationId="{1A95671B-3CC6-4792-9114-B74FAEA224E6}"/>
          </ac:spMkLst>
        </pc:spChg>
        <pc:spChg chg="add del">
          <ac:chgData name="Labkovski, Zachary J" userId="S::zlabkovski3@gatech.edu::b0e12cb4-53a1-4586-9dbf-137597b49e9f" providerId="AD" clId="Web-{602BF039-A520-4DC2-9954-D04C61735BB3}" dt="2023-03-08T21:21:44.974" v="133"/>
          <ac:spMkLst>
            <pc:docMk/>
            <pc:sldMk cId="2204660992" sldId="366"/>
            <ac:spMk id="32" creationId="{CD8B4F24-440B-49E9-B85D-733523DC064B}"/>
          </ac:spMkLst>
        </pc:spChg>
        <pc:spChg chg="add del">
          <ac:chgData name="Labkovski, Zachary J" userId="S::zlabkovski3@gatech.edu::b0e12cb4-53a1-4586-9dbf-137597b49e9f" providerId="AD" clId="Web-{602BF039-A520-4DC2-9954-D04C61735BB3}" dt="2023-03-08T21:21:44.974" v="133"/>
          <ac:spMkLst>
            <pc:docMk/>
            <pc:sldMk cId="2204660992" sldId="366"/>
            <ac:spMk id="33" creationId="{2B97F24A-32CE-4C1C-A50D-3016B394DCFB}"/>
          </ac:spMkLst>
        </pc:spChg>
        <pc:spChg chg="del">
          <ac:chgData name="Labkovski, Zachary J" userId="S::zlabkovski3@gatech.edu::b0e12cb4-53a1-4586-9dbf-137597b49e9f" providerId="AD" clId="Web-{602BF039-A520-4DC2-9954-D04C61735BB3}" dt="2023-03-08T20:48:17.866" v="120"/>
          <ac:spMkLst>
            <pc:docMk/>
            <pc:sldMk cId="2204660992" sldId="366"/>
            <ac:spMk id="50" creationId="{49EECF12-C66F-D8FF-FE99-F67E3F6561E0}"/>
          </ac:spMkLst>
        </pc:spChg>
        <pc:picChg chg="add mod">
          <ac:chgData name="Labkovski, Zachary J" userId="S::zlabkovski3@gatech.edu::b0e12cb4-53a1-4586-9dbf-137597b49e9f" providerId="AD" clId="Web-{602BF039-A520-4DC2-9954-D04C61735BB3}" dt="2023-03-08T21:22:16.084" v="140" actId="14100"/>
          <ac:picMkLst>
            <pc:docMk/>
            <pc:sldMk cId="2204660992" sldId="366"/>
            <ac:picMk id="3" creationId="{8B895452-9A18-8002-4DAA-ADF73AEB6B43}"/>
          </ac:picMkLst>
        </pc:picChg>
        <pc:picChg chg="add del mod">
          <ac:chgData name="Labkovski, Zachary J" userId="S::zlabkovski3@gatech.edu::b0e12cb4-53a1-4586-9dbf-137597b49e9f" providerId="AD" clId="Web-{602BF039-A520-4DC2-9954-D04C61735BB3}" dt="2023-03-08T21:26:32.170" v="143"/>
          <ac:picMkLst>
            <pc:docMk/>
            <pc:sldMk cId="2204660992" sldId="366"/>
            <ac:picMk id="4" creationId="{97AD8CDE-088B-4981-E486-F82CB7619A7E}"/>
          </ac:picMkLst>
        </pc:picChg>
        <pc:picChg chg="add mod">
          <ac:chgData name="Labkovski, Zachary J" userId="S::zlabkovski3@gatech.edu::b0e12cb4-53a1-4586-9dbf-137597b49e9f" providerId="AD" clId="Web-{602BF039-A520-4DC2-9954-D04C61735BB3}" dt="2023-03-08T21:26:53.421" v="147" actId="1076"/>
          <ac:picMkLst>
            <pc:docMk/>
            <pc:sldMk cId="2204660992" sldId="366"/>
            <ac:picMk id="5" creationId="{7A2535D2-B8E9-A933-D667-562F32E00FC3}"/>
          </ac:picMkLst>
        </pc:picChg>
      </pc:sldChg>
      <pc:sldChg chg="modSp add replId">
        <pc:chgData name="Labkovski, Zachary J" userId="S::zlabkovski3@gatech.edu::b0e12cb4-53a1-4586-9dbf-137597b49e9f" providerId="AD" clId="Web-{602BF039-A520-4DC2-9954-D04C61735BB3}" dt="2023-03-08T20:19:00.861" v="119" actId="20577"/>
        <pc:sldMkLst>
          <pc:docMk/>
          <pc:sldMk cId="1976225479" sldId="367"/>
        </pc:sldMkLst>
        <pc:spChg chg="mod">
          <ac:chgData name="Labkovski, Zachary J" userId="S::zlabkovski3@gatech.edu::b0e12cb4-53a1-4586-9dbf-137597b49e9f" providerId="AD" clId="Web-{602BF039-A520-4DC2-9954-D04C61735BB3}" dt="2023-03-08T20:10:06.346" v="21" actId="20577"/>
          <ac:spMkLst>
            <pc:docMk/>
            <pc:sldMk cId="1976225479" sldId="367"/>
            <ac:spMk id="2" creationId="{91C52932-AA47-43AA-90D8-38F9DB63FBDE}"/>
          </ac:spMkLst>
        </pc:spChg>
        <pc:spChg chg="mod">
          <ac:chgData name="Labkovski, Zachary J" userId="S::zlabkovski3@gatech.edu::b0e12cb4-53a1-4586-9dbf-137597b49e9f" providerId="AD" clId="Web-{602BF039-A520-4DC2-9954-D04C61735BB3}" dt="2023-03-08T20:17:44.968" v="104" actId="20577"/>
          <ac:spMkLst>
            <pc:docMk/>
            <pc:sldMk cId="1976225479" sldId="367"/>
            <ac:spMk id="3" creationId="{67289F89-32E4-004E-39D6-997694DADDFE}"/>
          </ac:spMkLst>
        </pc:spChg>
        <pc:spChg chg="mod">
          <ac:chgData name="Labkovski, Zachary J" userId="S::zlabkovski3@gatech.edu::b0e12cb4-53a1-4586-9dbf-137597b49e9f" providerId="AD" clId="Web-{602BF039-A520-4DC2-9954-D04C61735BB3}" dt="2023-03-08T20:17:54.531" v="105" actId="20577"/>
          <ac:spMkLst>
            <pc:docMk/>
            <pc:sldMk cId="1976225479" sldId="367"/>
            <ac:spMk id="25" creationId="{4A463A6D-D697-9D4B-64BC-954E765FAF00}"/>
          </ac:spMkLst>
        </pc:spChg>
        <pc:spChg chg="mod">
          <ac:chgData name="Labkovski, Zachary J" userId="S::zlabkovski3@gatech.edu::b0e12cb4-53a1-4586-9dbf-137597b49e9f" providerId="AD" clId="Web-{602BF039-A520-4DC2-9954-D04C61735BB3}" dt="2023-03-08T20:19:00.861" v="119" actId="20577"/>
          <ac:spMkLst>
            <pc:docMk/>
            <pc:sldMk cId="1976225479" sldId="367"/>
            <ac:spMk id="31" creationId="{EF61D8DE-F86C-5A20-94E5-53F81E1F549E}"/>
          </ac:spMkLst>
        </pc:spChg>
      </pc:sldChg>
    </pc:docChg>
  </pc:docChgLst>
  <pc:docChgLst>
    <pc:chgData name="Simonetti, Paula R" userId="S::psimonetti3@gatech.edu::37aa77e8-a5a6-4630-b211-0a774c1ad5e7" providerId="AD" clId="Web-{C3F2F34A-6513-4109-9A37-2D84A82E8BED}"/>
    <pc:docChg chg="mod modSld">
      <pc:chgData name="Simonetti, Paula R" userId="S::psimonetti3@gatech.edu::37aa77e8-a5a6-4630-b211-0a774c1ad5e7" providerId="AD" clId="Web-{C3F2F34A-6513-4109-9A37-2D84A82E8BED}" dt="2023-04-19T14:27:56.673" v="11" actId="14100"/>
      <pc:docMkLst>
        <pc:docMk/>
      </pc:docMkLst>
      <pc:sldChg chg="modSp modCm">
        <pc:chgData name="Simonetti, Paula R" userId="S::psimonetti3@gatech.edu::37aa77e8-a5a6-4630-b211-0a774c1ad5e7" providerId="AD" clId="Web-{C3F2F34A-6513-4109-9A37-2D84A82E8BED}" dt="2023-04-19T14:27:56.673" v="11" actId="14100"/>
        <pc:sldMkLst>
          <pc:docMk/>
          <pc:sldMk cId="2755451665" sldId="347"/>
        </pc:sldMkLst>
        <pc:spChg chg="mod">
          <ac:chgData name="Simonetti, Paula R" userId="S::psimonetti3@gatech.edu::37aa77e8-a5a6-4630-b211-0a774c1ad5e7" providerId="AD" clId="Web-{C3F2F34A-6513-4109-9A37-2D84A82E8BED}" dt="2023-04-19T14:27:47.407" v="9" actId="14100"/>
          <ac:spMkLst>
            <pc:docMk/>
            <pc:sldMk cId="2755451665" sldId="347"/>
            <ac:spMk id="10" creationId="{8033E64D-4C2C-10F1-D501-3B3DB23DF684}"/>
          </ac:spMkLst>
        </pc:spChg>
        <pc:grpChg chg="mod">
          <ac:chgData name="Simonetti, Paula R" userId="S::psimonetti3@gatech.edu::37aa77e8-a5a6-4630-b211-0a774c1ad5e7" providerId="AD" clId="Web-{C3F2F34A-6513-4109-9A37-2D84A82E8BED}" dt="2023-04-19T14:26:23.671" v="4" actId="14100"/>
          <ac:grpSpMkLst>
            <pc:docMk/>
            <pc:sldMk cId="2755451665" sldId="347"/>
            <ac:grpSpMk id="24" creationId="{5B308384-8FC4-C54F-2233-72212406C0FD}"/>
          </ac:grpSpMkLst>
        </pc:grpChg>
        <pc:grpChg chg="mod">
          <ac:chgData name="Simonetti, Paula R" userId="S::psimonetti3@gatech.edu::37aa77e8-a5a6-4630-b211-0a774c1ad5e7" providerId="AD" clId="Web-{C3F2F34A-6513-4109-9A37-2D84A82E8BED}" dt="2023-04-19T14:27:56.673" v="11" actId="14100"/>
          <ac:grpSpMkLst>
            <pc:docMk/>
            <pc:sldMk cId="2755451665" sldId="347"/>
            <ac:grpSpMk id="25" creationId="{3292D543-A6F3-4160-0713-9BA180A4E1B9}"/>
          </ac:grpSpMkLst>
        </pc:grpChg>
        <pc:grpChg chg="mod">
          <ac:chgData name="Simonetti, Paula R" userId="S::psimonetti3@gatech.edu::37aa77e8-a5a6-4630-b211-0a774c1ad5e7" providerId="AD" clId="Web-{C3F2F34A-6513-4109-9A37-2D84A82E8BED}" dt="2023-04-19T14:27:53.423" v="10" actId="14100"/>
          <ac:grpSpMkLst>
            <pc:docMk/>
            <pc:sldMk cId="2755451665" sldId="347"/>
            <ac:grpSpMk id="26" creationId="{E06EA3C4-A6ED-1C18-4943-0693B556A5F7}"/>
          </ac:grpSpMkLst>
        </pc:grpChg>
        <pc:extLst>
          <p:ext xmlns:p="http://schemas.openxmlformats.org/presentationml/2006/main" uri="{D6D511B9-2390-475A-947B-AFAB55BFBCF1}">
            <pc226:cmChg xmlns:pc226="http://schemas.microsoft.com/office/powerpoint/2022/06/main/command" chg="">
              <pc226:chgData name="Simonetti, Paula R" userId="S::psimonetti3@gatech.edu::37aa77e8-a5a6-4630-b211-0a774c1ad5e7" providerId="AD" clId="Web-{C3F2F34A-6513-4109-9A37-2D84A82E8BED}" dt="2023-04-19T14:02:08.484" v="1"/>
              <pc2:cmMkLst xmlns:pc2="http://schemas.microsoft.com/office/powerpoint/2019/9/main/command">
                <pc:docMk/>
                <pc:sldMk cId="2755451665" sldId="347"/>
                <pc2:cmMk id="{8B86FB8C-CD93-4BD6-AB19-A03298BA2361}"/>
              </pc2:cmMkLst>
              <pc226:cmRplyChg chg="add">
                <pc226:chgData name="Simonetti, Paula R" userId="S::psimonetti3@gatech.edu::37aa77e8-a5a6-4630-b211-0a774c1ad5e7" providerId="AD" clId="Web-{C3F2F34A-6513-4109-9A37-2D84A82E8BED}" dt="2023-04-19T14:02:08.484" v="1"/>
                <pc2:cmRplyMkLst xmlns:pc2="http://schemas.microsoft.com/office/powerpoint/2019/9/main/command">
                  <pc:docMk/>
                  <pc:sldMk cId="2755451665" sldId="347"/>
                  <pc2:cmMk id="{8B86FB8C-CD93-4BD6-AB19-A03298BA2361}"/>
                  <pc2:cmRplyMk id="{F8D3F339-D3DE-4B05-892B-7F22A1CF2C3E}"/>
                </pc2:cmRplyMkLst>
              </pc226:cmRplyChg>
            </pc226:cmChg>
          </p:ext>
        </pc:extLst>
      </pc:sldChg>
    </pc:docChg>
  </pc:docChgLst>
  <pc:docChgLst>
    <pc:chgData name="Watkins, Emma K" userId="S::ewatkins32@gatech.edu::2b485d71-08f9-405b-8ca9-b513c183d898" providerId="AD" clId="Web-{69C0310A-31C5-98F9-5A5C-D29F545D0236}"/>
    <pc:docChg chg="delSld modSld">
      <pc:chgData name="Watkins, Emma K" userId="S::ewatkins32@gatech.edu::2b485d71-08f9-405b-8ca9-b513c183d898" providerId="AD" clId="Web-{69C0310A-31C5-98F9-5A5C-D29F545D0236}" dt="2023-03-15T22:06:26.215" v="10" actId="1076"/>
      <pc:docMkLst>
        <pc:docMk/>
      </pc:docMkLst>
      <pc:sldChg chg="del">
        <pc:chgData name="Watkins, Emma K" userId="S::ewatkins32@gatech.edu::2b485d71-08f9-405b-8ca9-b513c183d898" providerId="AD" clId="Web-{69C0310A-31C5-98F9-5A5C-D29F545D0236}" dt="2023-03-15T22:03:35.406" v="6"/>
        <pc:sldMkLst>
          <pc:docMk/>
          <pc:sldMk cId="124758018" sldId="370"/>
        </pc:sldMkLst>
      </pc:sldChg>
      <pc:sldChg chg="del">
        <pc:chgData name="Watkins, Emma K" userId="S::ewatkins32@gatech.edu::2b485d71-08f9-405b-8ca9-b513c183d898" providerId="AD" clId="Web-{69C0310A-31C5-98F9-5A5C-D29F545D0236}" dt="2023-03-15T21:51:35.371" v="0"/>
        <pc:sldMkLst>
          <pc:docMk/>
          <pc:sldMk cId="838496058" sldId="371"/>
        </pc:sldMkLst>
      </pc:sldChg>
      <pc:sldChg chg="delSp modSp">
        <pc:chgData name="Watkins, Emma K" userId="S::ewatkins32@gatech.edu::2b485d71-08f9-405b-8ca9-b513c183d898" providerId="AD" clId="Web-{69C0310A-31C5-98F9-5A5C-D29F545D0236}" dt="2023-03-15T22:03:07.295" v="5" actId="14100"/>
        <pc:sldMkLst>
          <pc:docMk/>
          <pc:sldMk cId="814099927" sldId="379"/>
        </pc:sldMkLst>
        <pc:spChg chg="mod">
          <ac:chgData name="Watkins, Emma K" userId="S::ewatkins32@gatech.edu::2b485d71-08f9-405b-8ca9-b513c183d898" providerId="AD" clId="Web-{69C0310A-31C5-98F9-5A5C-D29F545D0236}" dt="2023-03-15T22:03:07.295" v="5" actId="14100"/>
          <ac:spMkLst>
            <pc:docMk/>
            <pc:sldMk cId="814099927" sldId="379"/>
            <ac:spMk id="2" creationId="{91C52932-AA47-43AA-90D8-38F9DB63FBDE}"/>
          </ac:spMkLst>
        </pc:spChg>
        <pc:spChg chg="del">
          <ac:chgData name="Watkins, Emma K" userId="S::ewatkins32@gatech.edu::2b485d71-08f9-405b-8ca9-b513c183d898" providerId="AD" clId="Web-{69C0310A-31C5-98F9-5A5C-D29F545D0236}" dt="2023-03-15T21:51:37.215" v="1"/>
          <ac:spMkLst>
            <pc:docMk/>
            <pc:sldMk cId="814099927" sldId="379"/>
            <ac:spMk id="3" creationId="{1EF93FB2-D04E-E64F-4502-FC3422409E5E}"/>
          </ac:spMkLst>
        </pc:spChg>
      </pc:sldChg>
      <pc:sldChg chg="modSp">
        <pc:chgData name="Watkins, Emma K" userId="S::ewatkins32@gatech.edu::2b485d71-08f9-405b-8ca9-b513c183d898" providerId="AD" clId="Web-{69C0310A-31C5-98F9-5A5C-D29F545D0236}" dt="2023-03-15T22:06:26.215" v="10" actId="1076"/>
        <pc:sldMkLst>
          <pc:docMk/>
          <pc:sldMk cId="720294683" sldId="380"/>
        </pc:sldMkLst>
        <pc:spChg chg="mod">
          <ac:chgData name="Watkins, Emma K" userId="S::ewatkins32@gatech.edu::2b485d71-08f9-405b-8ca9-b513c183d898" providerId="AD" clId="Web-{69C0310A-31C5-98F9-5A5C-D29F545D0236}" dt="2023-03-15T22:06:26.215" v="10" actId="1076"/>
          <ac:spMkLst>
            <pc:docMk/>
            <pc:sldMk cId="720294683" sldId="380"/>
            <ac:spMk id="5" creationId="{8846E2A2-A8F1-613F-6D35-49738BA95E56}"/>
          </ac:spMkLst>
        </pc:spChg>
      </pc:sldChg>
    </pc:docChg>
  </pc:docChgLst>
  <pc:docChgLst>
    <pc:chgData name="Simonetti, Paula R" userId="S::psimonetti3@gatech.edu::37aa77e8-a5a6-4630-b211-0a774c1ad5e7" providerId="AD" clId="Web-{88FE3C56-D066-476F-8D94-8FAE8718052D}"/>
    <pc:docChg chg="addSld delSld modSld sldOrd">
      <pc:chgData name="Simonetti, Paula R" userId="S::psimonetti3@gatech.edu::37aa77e8-a5a6-4630-b211-0a774c1ad5e7" providerId="AD" clId="Web-{88FE3C56-D066-476F-8D94-8FAE8718052D}" dt="2023-04-12T21:40:53.889" v="39" actId="20577"/>
      <pc:docMkLst>
        <pc:docMk/>
      </pc:docMkLst>
      <pc:sldChg chg="modSp">
        <pc:chgData name="Simonetti, Paula R" userId="S::psimonetti3@gatech.edu::37aa77e8-a5a6-4630-b211-0a774c1ad5e7" providerId="AD" clId="Web-{88FE3C56-D066-476F-8D94-8FAE8718052D}" dt="2023-04-12T21:33:02.623" v="5" actId="20577"/>
        <pc:sldMkLst>
          <pc:docMk/>
          <pc:sldMk cId="1732106571" sldId="307"/>
        </pc:sldMkLst>
        <pc:spChg chg="mod">
          <ac:chgData name="Simonetti, Paula R" userId="S::psimonetti3@gatech.edu::37aa77e8-a5a6-4630-b211-0a774c1ad5e7" providerId="AD" clId="Web-{88FE3C56-D066-476F-8D94-8FAE8718052D}" dt="2023-04-12T21:33:02.623" v="5" actId="20577"/>
          <ac:spMkLst>
            <pc:docMk/>
            <pc:sldMk cId="1732106571" sldId="307"/>
            <ac:spMk id="7" creationId="{56867358-B0BB-0F4A-A4E1-5C40AB0789EF}"/>
          </ac:spMkLst>
        </pc:spChg>
      </pc:sldChg>
      <pc:sldChg chg="modSp">
        <pc:chgData name="Simonetti, Paula R" userId="S::psimonetti3@gatech.edu::37aa77e8-a5a6-4630-b211-0a774c1ad5e7" providerId="AD" clId="Web-{88FE3C56-D066-476F-8D94-8FAE8718052D}" dt="2023-04-12T21:40:53.889" v="39" actId="20577"/>
        <pc:sldMkLst>
          <pc:docMk/>
          <pc:sldMk cId="2674671306" sldId="327"/>
        </pc:sldMkLst>
        <pc:spChg chg="mod">
          <ac:chgData name="Simonetti, Paula R" userId="S::psimonetti3@gatech.edu::37aa77e8-a5a6-4630-b211-0a774c1ad5e7" providerId="AD" clId="Web-{88FE3C56-D066-476F-8D94-8FAE8718052D}" dt="2023-04-12T21:40:53.889" v="39" actId="20577"/>
          <ac:spMkLst>
            <pc:docMk/>
            <pc:sldMk cId="2674671306" sldId="327"/>
            <ac:spMk id="41" creationId="{925EB844-1684-8183-53DB-29AB5FDB0C27}"/>
          </ac:spMkLst>
        </pc:spChg>
      </pc:sldChg>
      <pc:sldChg chg="ord">
        <pc:chgData name="Simonetti, Paula R" userId="S::psimonetti3@gatech.edu::37aa77e8-a5a6-4630-b211-0a774c1ad5e7" providerId="AD" clId="Web-{88FE3C56-D066-476F-8D94-8FAE8718052D}" dt="2023-04-12T21:33:17.264" v="7"/>
        <pc:sldMkLst>
          <pc:docMk/>
          <pc:sldMk cId="1052821959" sldId="343"/>
        </pc:sldMkLst>
      </pc:sldChg>
      <pc:sldChg chg="ord">
        <pc:chgData name="Simonetti, Paula R" userId="S::psimonetti3@gatech.edu::37aa77e8-a5a6-4630-b211-0a774c1ad5e7" providerId="AD" clId="Web-{88FE3C56-D066-476F-8D94-8FAE8718052D}" dt="2023-04-12T21:33:17.264" v="6"/>
        <pc:sldMkLst>
          <pc:docMk/>
          <pc:sldMk cId="1291105036" sldId="345"/>
        </pc:sldMkLst>
      </pc:sldChg>
      <pc:sldChg chg="ord">
        <pc:chgData name="Simonetti, Paula R" userId="S::psimonetti3@gatech.edu::37aa77e8-a5a6-4630-b211-0a774c1ad5e7" providerId="AD" clId="Web-{88FE3C56-D066-476F-8D94-8FAE8718052D}" dt="2023-04-12T21:33:17.264" v="8"/>
        <pc:sldMkLst>
          <pc:docMk/>
          <pc:sldMk cId="888392121" sldId="357"/>
        </pc:sldMkLst>
      </pc:sldChg>
      <pc:sldChg chg="ord">
        <pc:chgData name="Simonetti, Paula R" userId="S::psimonetti3@gatech.edu::37aa77e8-a5a6-4630-b211-0a774c1ad5e7" providerId="AD" clId="Web-{88FE3C56-D066-476F-8D94-8FAE8718052D}" dt="2023-04-12T21:33:49.953" v="10"/>
        <pc:sldMkLst>
          <pc:docMk/>
          <pc:sldMk cId="2204660992" sldId="366"/>
        </pc:sldMkLst>
      </pc:sldChg>
      <pc:sldChg chg="ord">
        <pc:chgData name="Simonetti, Paula R" userId="S::psimonetti3@gatech.edu::37aa77e8-a5a6-4630-b211-0a774c1ad5e7" providerId="AD" clId="Web-{88FE3C56-D066-476F-8D94-8FAE8718052D}" dt="2023-04-12T21:33:49.953" v="11"/>
        <pc:sldMkLst>
          <pc:docMk/>
          <pc:sldMk cId="1976225479" sldId="367"/>
        </pc:sldMkLst>
      </pc:sldChg>
      <pc:sldChg chg="del">
        <pc:chgData name="Simonetti, Paula R" userId="S::psimonetti3@gatech.edu::37aa77e8-a5a6-4630-b211-0a774c1ad5e7" providerId="AD" clId="Web-{88FE3C56-D066-476F-8D94-8FAE8718052D}" dt="2023-04-12T21:34:25.735" v="13"/>
        <pc:sldMkLst>
          <pc:docMk/>
          <pc:sldMk cId="2083617403" sldId="372"/>
        </pc:sldMkLst>
      </pc:sldChg>
      <pc:sldChg chg="ord">
        <pc:chgData name="Simonetti, Paula R" userId="S::psimonetti3@gatech.edu::37aa77e8-a5a6-4630-b211-0a774c1ad5e7" providerId="AD" clId="Web-{88FE3C56-D066-476F-8D94-8FAE8718052D}" dt="2023-04-12T21:33:49.953" v="9"/>
        <pc:sldMkLst>
          <pc:docMk/>
          <pc:sldMk cId="3078271008" sldId="376"/>
        </pc:sldMkLst>
      </pc:sldChg>
      <pc:sldChg chg="ord">
        <pc:chgData name="Simonetti, Paula R" userId="S::psimonetti3@gatech.edu::37aa77e8-a5a6-4630-b211-0a774c1ad5e7" providerId="AD" clId="Web-{88FE3C56-D066-476F-8D94-8FAE8718052D}" dt="2023-04-12T21:34:00.969" v="12"/>
        <pc:sldMkLst>
          <pc:docMk/>
          <pc:sldMk cId="2838302249" sldId="377"/>
        </pc:sldMkLst>
      </pc:sldChg>
      <pc:sldChg chg="modSp new ord">
        <pc:chgData name="Simonetti, Paula R" userId="S::psimonetti3@gatech.edu::37aa77e8-a5a6-4630-b211-0a774c1ad5e7" providerId="AD" clId="Web-{88FE3C56-D066-476F-8D94-8FAE8718052D}" dt="2023-04-12T21:39:51.683" v="36" actId="20577"/>
        <pc:sldMkLst>
          <pc:docMk/>
          <pc:sldMk cId="826512076" sldId="382"/>
        </pc:sldMkLst>
        <pc:spChg chg="mod">
          <ac:chgData name="Simonetti, Paula R" userId="S::psimonetti3@gatech.edu::37aa77e8-a5a6-4630-b211-0a774c1ad5e7" providerId="AD" clId="Web-{88FE3C56-D066-476F-8D94-8FAE8718052D}" dt="2023-04-12T21:38:46.275" v="15" actId="20577"/>
          <ac:spMkLst>
            <pc:docMk/>
            <pc:sldMk cId="826512076" sldId="382"/>
            <ac:spMk id="2" creationId="{D103E6F8-FEC1-7FDD-E3A7-A62C32BF5FEF}"/>
          </ac:spMkLst>
        </pc:spChg>
        <pc:spChg chg="mod">
          <ac:chgData name="Simonetti, Paula R" userId="S::psimonetti3@gatech.edu::37aa77e8-a5a6-4630-b211-0a774c1ad5e7" providerId="AD" clId="Web-{88FE3C56-D066-476F-8D94-8FAE8718052D}" dt="2023-04-12T21:39:51.683" v="36" actId="20577"/>
          <ac:spMkLst>
            <pc:docMk/>
            <pc:sldMk cId="826512076" sldId="382"/>
            <ac:spMk id="3" creationId="{492753AC-3A50-05BF-6316-460B8D2D1C6F}"/>
          </ac:spMkLst>
        </pc:spChg>
      </pc:sldChg>
    </pc:docChg>
  </pc:docChgLst>
  <pc:docChgLst>
    <pc:chgData name="Labkovski, Zachary J" userId="S::zlabkovski3@gatech.edu::b0e12cb4-53a1-4586-9dbf-137597b49e9f" providerId="AD" clId="Web-{71E8BE08-DD6B-45AE-A0D5-F93DCCCB0C96}"/>
    <pc:docChg chg="modSld">
      <pc:chgData name="Labkovski, Zachary J" userId="S::zlabkovski3@gatech.edu::b0e12cb4-53a1-4586-9dbf-137597b49e9f" providerId="AD" clId="Web-{71E8BE08-DD6B-45AE-A0D5-F93DCCCB0C96}" dt="2023-04-19T17:41:13.715" v="129" actId="1076"/>
      <pc:docMkLst>
        <pc:docMk/>
      </pc:docMkLst>
      <pc:sldChg chg="delSp modSp">
        <pc:chgData name="Labkovski, Zachary J" userId="S::zlabkovski3@gatech.edu::b0e12cb4-53a1-4586-9dbf-137597b49e9f" providerId="AD" clId="Web-{71E8BE08-DD6B-45AE-A0D5-F93DCCCB0C96}" dt="2023-04-19T17:09:35.517" v="96"/>
        <pc:sldMkLst>
          <pc:docMk/>
          <pc:sldMk cId="1732106571" sldId="307"/>
        </pc:sldMkLst>
        <pc:spChg chg="del mod">
          <ac:chgData name="Labkovski, Zachary J" userId="S::zlabkovski3@gatech.edu::b0e12cb4-53a1-4586-9dbf-137597b49e9f" providerId="AD" clId="Web-{71E8BE08-DD6B-45AE-A0D5-F93DCCCB0C96}" dt="2023-04-19T17:09:35.517" v="96"/>
          <ac:spMkLst>
            <pc:docMk/>
            <pc:sldMk cId="1732106571" sldId="307"/>
            <ac:spMk id="12" creationId="{6E9C647B-73B0-383F-5A21-A688C4486414}"/>
          </ac:spMkLst>
        </pc:spChg>
      </pc:sldChg>
      <pc:sldChg chg="modSp">
        <pc:chgData name="Labkovski, Zachary J" userId="S::zlabkovski3@gatech.edu::b0e12cb4-53a1-4586-9dbf-137597b49e9f" providerId="AD" clId="Web-{71E8BE08-DD6B-45AE-A0D5-F93DCCCB0C96}" dt="2023-04-19T17:17:24.090" v="108" actId="1076"/>
        <pc:sldMkLst>
          <pc:docMk/>
          <pc:sldMk cId="2674671306" sldId="327"/>
        </pc:sldMkLst>
        <pc:spChg chg="mod">
          <ac:chgData name="Labkovski, Zachary J" userId="S::zlabkovski3@gatech.edu::b0e12cb4-53a1-4586-9dbf-137597b49e9f" providerId="AD" clId="Web-{71E8BE08-DD6B-45AE-A0D5-F93DCCCB0C96}" dt="2023-04-19T17:17:24.090" v="108" actId="1076"/>
          <ac:spMkLst>
            <pc:docMk/>
            <pc:sldMk cId="2674671306" sldId="327"/>
            <ac:spMk id="14" creationId="{EF47FE7F-FBB0-FA27-595E-A4FB3025B34B}"/>
          </ac:spMkLst>
        </pc:spChg>
      </pc:sldChg>
      <pc:sldChg chg="modSp">
        <pc:chgData name="Labkovski, Zachary J" userId="S::zlabkovski3@gatech.edu::b0e12cb4-53a1-4586-9dbf-137597b49e9f" providerId="AD" clId="Web-{71E8BE08-DD6B-45AE-A0D5-F93DCCCB0C96}" dt="2023-04-19T17:18:09.638" v="114" actId="1076"/>
        <pc:sldMkLst>
          <pc:docMk/>
          <pc:sldMk cId="2280381092" sldId="331"/>
        </pc:sldMkLst>
        <pc:spChg chg="mod">
          <ac:chgData name="Labkovski, Zachary J" userId="S::zlabkovski3@gatech.edu::b0e12cb4-53a1-4586-9dbf-137597b49e9f" providerId="AD" clId="Web-{71E8BE08-DD6B-45AE-A0D5-F93DCCCB0C96}" dt="2023-04-19T17:18:09.638" v="114" actId="1076"/>
          <ac:spMkLst>
            <pc:docMk/>
            <pc:sldMk cId="2280381092" sldId="331"/>
            <ac:spMk id="33" creationId="{721B7D73-104F-B823-5286-42A0741BC0D4}"/>
          </ac:spMkLst>
        </pc:spChg>
      </pc:sldChg>
      <pc:sldChg chg="modSp">
        <pc:chgData name="Labkovski, Zachary J" userId="S::zlabkovski3@gatech.edu::b0e12cb4-53a1-4586-9dbf-137597b49e9f" providerId="AD" clId="Web-{71E8BE08-DD6B-45AE-A0D5-F93DCCCB0C96}" dt="2023-04-19T17:10:21.737" v="102" actId="14100"/>
        <pc:sldMkLst>
          <pc:docMk/>
          <pc:sldMk cId="1685243675" sldId="332"/>
        </pc:sldMkLst>
        <pc:spChg chg="mod">
          <ac:chgData name="Labkovski, Zachary J" userId="S::zlabkovski3@gatech.edu::b0e12cb4-53a1-4586-9dbf-137597b49e9f" providerId="AD" clId="Web-{71E8BE08-DD6B-45AE-A0D5-F93DCCCB0C96}" dt="2023-04-19T17:10:21.737" v="102" actId="14100"/>
          <ac:spMkLst>
            <pc:docMk/>
            <pc:sldMk cId="1685243675" sldId="332"/>
            <ac:spMk id="17" creationId="{F25F700A-B0AE-DFBA-BB4D-1650E66DE9D1}"/>
          </ac:spMkLst>
        </pc:spChg>
      </pc:sldChg>
      <pc:sldChg chg="modSp">
        <pc:chgData name="Labkovski, Zachary J" userId="S::zlabkovski3@gatech.edu::b0e12cb4-53a1-4586-9dbf-137597b49e9f" providerId="AD" clId="Web-{71E8BE08-DD6B-45AE-A0D5-F93DCCCB0C96}" dt="2023-04-19T17:18:17.357" v="115" actId="1076"/>
        <pc:sldMkLst>
          <pc:docMk/>
          <pc:sldMk cId="3227149221" sldId="333"/>
        </pc:sldMkLst>
        <pc:spChg chg="mod">
          <ac:chgData name="Labkovski, Zachary J" userId="S::zlabkovski3@gatech.edu::b0e12cb4-53a1-4586-9dbf-137597b49e9f" providerId="AD" clId="Web-{71E8BE08-DD6B-45AE-A0D5-F93DCCCB0C96}" dt="2023-04-19T17:18:17.357" v="115" actId="1076"/>
          <ac:spMkLst>
            <pc:docMk/>
            <pc:sldMk cId="3227149221" sldId="333"/>
            <ac:spMk id="17" creationId="{96E1A420-ABB4-C5DF-475F-382C44A33ECB}"/>
          </ac:spMkLst>
        </pc:spChg>
      </pc:sldChg>
      <pc:sldChg chg="modSp">
        <pc:chgData name="Labkovski, Zachary J" userId="S::zlabkovski3@gatech.edu::b0e12cb4-53a1-4586-9dbf-137597b49e9f" providerId="AD" clId="Web-{71E8BE08-DD6B-45AE-A0D5-F93DCCCB0C96}" dt="2023-04-19T17:17:45.762" v="111" actId="1076"/>
        <pc:sldMkLst>
          <pc:docMk/>
          <pc:sldMk cId="3677291045" sldId="346"/>
        </pc:sldMkLst>
        <pc:spChg chg="mod">
          <ac:chgData name="Labkovski, Zachary J" userId="S::zlabkovski3@gatech.edu::b0e12cb4-53a1-4586-9dbf-137597b49e9f" providerId="AD" clId="Web-{71E8BE08-DD6B-45AE-A0D5-F93DCCCB0C96}" dt="2023-04-19T17:17:45.762" v="111" actId="1076"/>
          <ac:spMkLst>
            <pc:docMk/>
            <pc:sldMk cId="3677291045" sldId="346"/>
            <ac:spMk id="9" creationId="{600A589F-0315-F6FC-3C84-52044F0D0F99}"/>
          </ac:spMkLst>
        </pc:spChg>
      </pc:sldChg>
      <pc:sldChg chg="modSp">
        <pc:chgData name="Labkovski, Zachary J" userId="S::zlabkovski3@gatech.edu::b0e12cb4-53a1-4586-9dbf-137597b49e9f" providerId="AD" clId="Web-{71E8BE08-DD6B-45AE-A0D5-F93DCCCB0C96}" dt="2023-04-19T17:41:13.715" v="129" actId="1076"/>
        <pc:sldMkLst>
          <pc:docMk/>
          <pc:sldMk cId="2755451665" sldId="347"/>
        </pc:sldMkLst>
        <pc:spChg chg="mod">
          <ac:chgData name="Labkovski, Zachary J" userId="S::zlabkovski3@gatech.edu::b0e12cb4-53a1-4586-9dbf-137597b49e9f" providerId="AD" clId="Web-{71E8BE08-DD6B-45AE-A0D5-F93DCCCB0C96}" dt="2023-04-19T17:17:53.606" v="112" actId="1076"/>
          <ac:spMkLst>
            <pc:docMk/>
            <pc:sldMk cId="2755451665" sldId="347"/>
            <ac:spMk id="6" creationId="{CCA12BEF-4F25-56AB-CB52-D5F557294F94}"/>
          </ac:spMkLst>
        </pc:spChg>
        <pc:spChg chg="mod">
          <ac:chgData name="Labkovski, Zachary J" userId="S::zlabkovski3@gatech.edu::b0e12cb4-53a1-4586-9dbf-137597b49e9f" providerId="AD" clId="Web-{71E8BE08-DD6B-45AE-A0D5-F93DCCCB0C96}" dt="2023-04-19T17:34:38.597" v="119" actId="20577"/>
          <ac:spMkLst>
            <pc:docMk/>
            <pc:sldMk cId="2755451665" sldId="347"/>
            <ac:spMk id="10" creationId="{8033E64D-4C2C-10F1-D501-3B3DB23DF684}"/>
          </ac:spMkLst>
        </pc:spChg>
        <pc:spChg chg="mod">
          <ac:chgData name="Labkovski, Zachary J" userId="S::zlabkovski3@gatech.edu::b0e12cb4-53a1-4586-9dbf-137597b49e9f" providerId="AD" clId="Web-{71E8BE08-DD6B-45AE-A0D5-F93DCCCB0C96}" dt="2023-04-19T17:40:22.870" v="122" actId="1076"/>
          <ac:spMkLst>
            <pc:docMk/>
            <pc:sldMk cId="2755451665" sldId="347"/>
            <ac:spMk id="12" creationId="{74180705-2B96-FC51-14D3-20AAD8386D73}"/>
          </ac:spMkLst>
        </pc:spChg>
        <pc:spChg chg="mod">
          <ac:chgData name="Labkovski, Zachary J" userId="S::zlabkovski3@gatech.edu::b0e12cb4-53a1-4586-9dbf-137597b49e9f" providerId="AD" clId="Web-{71E8BE08-DD6B-45AE-A0D5-F93DCCCB0C96}" dt="2023-04-19T17:41:03.606" v="128" actId="14100"/>
          <ac:spMkLst>
            <pc:docMk/>
            <pc:sldMk cId="2755451665" sldId="347"/>
            <ac:spMk id="13" creationId="{C8600C5B-282E-1C9A-7ED4-3142CF02E954}"/>
          </ac:spMkLst>
        </pc:spChg>
        <pc:grpChg chg="mod">
          <ac:chgData name="Labkovski, Zachary J" userId="S::zlabkovski3@gatech.edu::b0e12cb4-53a1-4586-9dbf-137597b49e9f" providerId="AD" clId="Web-{71E8BE08-DD6B-45AE-A0D5-F93DCCCB0C96}" dt="2023-04-19T17:40:45.730" v="126" actId="1076"/>
          <ac:grpSpMkLst>
            <pc:docMk/>
            <pc:sldMk cId="2755451665" sldId="347"/>
            <ac:grpSpMk id="26" creationId="{E06EA3C4-A6ED-1C18-4943-0693B556A5F7}"/>
          </ac:grpSpMkLst>
        </pc:grpChg>
        <pc:picChg chg="mod">
          <ac:chgData name="Labkovski, Zachary J" userId="S::zlabkovski3@gatech.edu::b0e12cb4-53a1-4586-9dbf-137597b49e9f" providerId="AD" clId="Web-{71E8BE08-DD6B-45AE-A0D5-F93DCCCB0C96}" dt="2023-04-19T17:41:13.715" v="129" actId="1076"/>
          <ac:picMkLst>
            <pc:docMk/>
            <pc:sldMk cId="2755451665" sldId="347"/>
            <ac:picMk id="14" creationId="{41CCCE46-C46F-5FF0-B4BC-435A7ADCE75F}"/>
          </ac:picMkLst>
        </pc:picChg>
      </pc:sldChg>
      <pc:sldChg chg="delSp">
        <pc:chgData name="Labkovski, Zachary J" userId="S::zlabkovski3@gatech.edu::b0e12cb4-53a1-4586-9dbf-137597b49e9f" providerId="AD" clId="Web-{71E8BE08-DD6B-45AE-A0D5-F93DCCCB0C96}" dt="2023-04-19T17:04:02.354" v="53"/>
        <pc:sldMkLst>
          <pc:docMk/>
          <pc:sldMk cId="376235799" sldId="354"/>
        </pc:sldMkLst>
        <pc:spChg chg="del">
          <ac:chgData name="Labkovski, Zachary J" userId="S::zlabkovski3@gatech.edu::b0e12cb4-53a1-4586-9dbf-137597b49e9f" providerId="AD" clId="Web-{71E8BE08-DD6B-45AE-A0D5-F93DCCCB0C96}" dt="2023-04-19T17:04:02.354" v="53"/>
          <ac:spMkLst>
            <pc:docMk/>
            <pc:sldMk cId="376235799" sldId="354"/>
            <ac:spMk id="6" creationId="{26E33940-B80F-687A-C269-9071F25460FB}"/>
          </ac:spMkLst>
        </pc:spChg>
      </pc:sldChg>
      <pc:sldChg chg="modSp">
        <pc:chgData name="Labkovski, Zachary J" userId="S::zlabkovski3@gatech.edu::b0e12cb4-53a1-4586-9dbf-137597b49e9f" providerId="AD" clId="Web-{71E8BE08-DD6B-45AE-A0D5-F93DCCCB0C96}" dt="2023-04-19T17:18:27.279" v="116" actId="1076"/>
        <pc:sldMkLst>
          <pc:docMk/>
          <pc:sldMk cId="1314022979" sldId="359"/>
        </pc:sldMkLst>
        <pc:spChg chg="mod">
          <ac:chgData name="Labkovski, Zachary J" userId="S::zlabkovski3@gatech.edu::b0e12cb4-53a1-4586-9dbf-137597b49e9f" providerId="AD" clId="Web-{71E8BE08-DD6B-45AE-A0D5-F93DCCCB0C96}" dt="2023-04-19T17:18:27.279" v="116" actId="1076"/>
          <ac:spMkLst>
            <pc:docMk/>
            <pc:sldMk cId="1314022979" sldId="359"/>
            <ac:spMk id="45" creationId="{D69FABA0-65AF-2C73-B3F4-8943BB2DF65A}"/>
          </ac:spMkLst>
        </pc:spChg>
      </pc:sldChg>
      <pc:sldChg chg="delSp modSp">
        <pc:chgData name="Labkovski, Zachary J" userId="S::zlabkovski3@gatech.edu::b0e12cb4-53a1-4586-9dbf-137597b49e9f" providerId="AD" clId="Web-{71E8BE08-DD6B-45AE-A0D5-F93DCCCB0C96}" dt="2023-04-19T17:03:48.010" v="49"/>
        <pc:sldMkLst>
          <pc:docMk/>
          <pc:sldMk cId="1416020587" sldId="373"/>
        </pc:sldMkLst>
        <pc:spChg chg="del mod">
          <ac:chgData name="Labkovski, Zachary J" userId="S::zlabkovski3@gatech.edu::b0e12cb4-53a1-4586-9dbf-137597b49e9f" providerId="AD" clId="Web-{71E8BE08-DD6B-45AE-A0D5-F93DCCCB0C96}" dt="2023-04-19T17:03:48.010" v="49"/>
          <ac:spMkLst>
            <pc:docMk/>
            <pc:sldMk cId="1416020587" sldId="373"/>
            <ac:spMk id="8" creationId="{DADE5EA0-C2AC-C858-4E6C-82C4E548AA96}"/>
          </ac:spMkLst>
        </pc:spChg>
      </pc:sldChg>
      <pc:sldChg chg="delSp">
        <pc:chgData name="Labkovski, Zachary J" userId="S::zlabkovski3@gatech.edu::b0e12cb4-53a1-4586-9dbf-137597b49e9f" providerId="AD" clId="Web-{71E8BE08-DD6B-45AE-A0D5-F93DCCCB0C96}" dt="2023-04-19T17:10:29.379" v="103"/>
        <pc:sldMkLst>
          <pc:docMk/>
          <pc:sldMk cId="426478721" sldId="374"/>
        </pc:sldMkLst>
        <pc:spChg chg="del">
          <ac:chgData name="Labkovski, Zachary J" userId="S::zlabkovski3@gatech.edu::b0e12cb4-53a1-4586-9dbf-137597b49e9f" providerId="AD" clId="Web-{71E8BE08-DD6B-45AE-A0D5-F93DCCCB0C96}" dt="2023-04-19T17:10:29.379" v="103"/>
          <ac:spMkLst>
            <pc:docMk/>
            <pc:sldMk cId="426478721" sldId="374"/>
            <ac:spMk id="6" creationId="{99271718-E2D1-29A0-71A7-2448AE1EAA95}"/>
          </ac:spMkLst>
        </pc:spChg>
      </pc:sldChg>
      <pc:sldChg chg="delSp">
        <pc:chgData name="Labkovski, Zachary J" userId="S::zlabkovski3@gatech.edu::b0e12cb4-53a1-4586-9dbf-137597b49e9f" providerId="AD" clId="Web-{71E8BE08-DD6B-45AE-A0D5-F93DCCCB0C96}" dt="2023-04-19T17:10:54.769" v="104"/>
        <pc:sldMkLst>
          <pc:docMk/>
          <pc:sldMk cId="1478082902" sldId="375"/>
        </pc:sldMkLst>
        <pc:spChg chg="del">
          <ac:chgData name="Labkovski, Zachary J" userId="S::zlabkovski3@gatech.edu::b0e12cb4-53a1-4586-9dbf-137597b49e9f" providerId="AD" clId="Web-{71E8BE08-DD6B-45AE-A0D5-F93DCCCB0C96}" dt="2023-04-19T17:10:54.769" v="104"/>
          <ac:spMkLst>
            <pc:docMk/>
            <pc:sldMk cId="1478082902" sldId="375"/>
            <ac:spMk id="6" creationId="{3F7D9C1F-C5A5-B12B-7226-FC317C3AD823}"/>
          </ac:spMkLst>
        </pc:spChg>
      </pc:sldChg>
      <pc:sldChg chg="delCm">
        <pc:chgData name="Labkovski, Zachary J" userId="S::zlabkovski3@gatech.edu::b0e12cb4-53a1-4586-9dbf-137597b49e9f" providerId="AD" clId="Web-{71E8BE08-DD6B-45AE-A0D5-F93DCCCB0C96}" dt="2023-04-19T16:45:37.314" v="0"/>
        <pc:sldMkLst>
          <pc:docMk/>
          <pc:sldMk cId="3612152812" sldId="387"/>
        </pc:sldMkLst>
        <pc:extLst>
          <p:ext xmlns:p="http://schemas.openxmlformats.org/presentationml/2006/main" uri="{D6D511B9-2390-475A-947B-AFAB55BFBCF1}">
            <pc226:cmChg xmlns:pc226="http://schemas.microsoft.com/office/powerpoint/2022/06/main/command" chg="del">
              <pc226:chgData name="Labkovski, Zachary J" userId="S::zlabkovski3@gatech.edu::b0e12cb4-53a1-4586-9dbf-137597b49e9f" providerId="AD" clId="Web-{71E8BE08-DD6B-45AE-A0D5-F93DCCCB0C96}" dt="2023-04-19T16:45:37.314" v="0"/>
              <pc2:cmMkLst xmlns:pc2="http://schemas.microsoft.com/office/powerpoint/2019/9/main/command">
                <pc:docMk/>
                <pc:sldMk cId="3612152812" sldId="387"/>
                <pc2:cmMk id="{B3664FBA-A2DB-4D19-BCFF-E1EDFB37144F}"/>
              </pc2:cmMkLst>
            </pc226:cmChg>
          </p:ext>
        </pc:extLst>
      </pc:sldChg>
      <pc:sldChg chg="modSp">
        <pc:chgData name="Labkovski, Zachary J" userId="S::zlabkovski3@gatech.edu::b0e12cb4-53a1-4586-9dbf-137597b49e9f" providerId="AD" clId="Web-{71E8BE08-DD6B-45AE-A0D5-F93DCCCB0C96}" dt="2023-04-19T17:01:13.053" v="36" actId="1076"/>
        <pc:sldMkLst>
          <pc:docMk/>
          <pc:sldMk cId="4043289433" sldId="390"/>
        </pc:sldMkLst>
        <pc:spChg chg="mod">
          <ac:chgData name="Labkovski, Zachary J" userId="S::zlabkovski3@gatech.edu::b0e12cb4-53a1-4586-9dbf-137597b49e9f" providerId="AD" clId="Web-{71E8BE08-DD6B-45AE-A0D5-F93DCCCB0C96}" dt="2023-04-19T16:55:38.640" v="35" actId="1076"/>
          <ac:spMkLst>
            <pc:docMk/>
            <pc:sldMk cId="4043289433" sldId="390"/>
            <ac:spMk id="8" creationId="{1D6778C9-9B02-2649-DF00-819FF5960561}"/>
          </ac:spMkLst>
        </pc:spChg>
        <pc:spChg chg="mod">
          <ac:chgData name="Labkovski, Zachary J" userId="S::zlabkovski3@gatech.edu::b0e12cb4-53a1-4586-9dbf-137597b49e9f" providerId="AD" clId="Web-{71E8BE08-DD6B-45AE-A0D5-F93DCCCB0C96}" dt="2023-04-19T16:55:13.998" v="32" actId="14100"/>
          <ac:spMkLst>
            <pc:docMk/>
            <pc:sldMk cId="4043289433" sldId="390"/>
            <ac:spMk id="15" creationId="{188F9DF5-B9A1-BDE8-ED4E-6AD1488A8D8A}"/>
          </ac:spMkLst>
        </pc:spChg>
        <pc:spChg chg="mod">
          <ac:chgData name="Labkovski, Zachary J" userId="S::zlabkovski3@gatech.edu::b0e12cb4-53a1-4586-9dbf-137597b49e9f" providerId="AD" clId="Web-{71E8BE08-DD6B-45AE-A0D5-F93DCCCB0C96}" dt="2023-04-19T16:55:02.045" v="30" actId="14100"/>
          <ac:spMkLst>
            <pc:docMk/>
            <pc:sldMk cId="4043289433" sldId="390"/>
            <ac:spMk id="22" creationId="{7F1482AF-6FBA-0E6C-F3A6-9455DB8370D6}"/>
          </ac:spMkLst>
        </pc:spChg>
        <pc:spChg chg="mod">
          <ac:chgData name="Labkovski, Zachary J" userId="S::zlabkovski3@gatech.edu::b0e12cb4-53a1-4586-9dbf-137597b49e9f" providerId="AD" clId="Web-{71E8BE08-DD6B-45AE-A0D5-F93DCCCB0C96}" dt="2023-04-19T17:01:13.053" v="36" actId="1076"/>
          <ac:spMkLst>
            <pc:docMk/>
            <pc:sldMk cId="4043289433" sldId="390"/>
            <ac:spMk id="54" creationId="{3A7DFE74-D7E5-8850-D0E7-EC067A256894}"/>
          </ac:spMkLst>
        </pc:spChg>
      </pc:sldChg>
    </pc:docChg>
  </pc:docChgLst>
  <pc:docChgLst>
    <pc:chgData name="Labkovski, Zachary J" userId="S::zlabkovski3@gatech.edu::b0e12cb4-53a1-4586-9dbf-137597b49e9f" providerId="AD" clId="Web-{68BE7F16-69DA-4D1B-A969-D77DF55D5A88}"/>
    <pc:docChg chg="modSld">
      <pc:chgData name="Labkovski, Zachary J" userId="S::zlabkovski3@gatech.edu::b0e12cb4-53a1-4586-9dbf-137597b49e9f" providerId="AD" clId="Web-{68BE7F16-69DA-4D1B-A969-D77DF55D5A88}" dt="2023-04-19T18:53:19.293" v="3" actId="20577"/>
      <pc:docMkLst>
        <pc:docMk/>
      </pc:docMkLst>
      <pc:sldChg chg="modSp">
        <pc:chgData name="Labkovski, Zachary J" userId="S::zlabkovski3@gatech.edu::b0e12cb4-53a1-4586-9dbf-137597b49e9f" providerId="AD" clId="Web-{68BE7F16-69DA-4D1B-A969-D77DF55D5A88}" dt="2023-04-19T18:53:19.293" v="3" actId="20577"/>
        <pc:sldMkLst>
          <pc:docMk/>
          <pc:sldMk cId="4043289433" sldId="390"/>
        </pc:sldMkLst>
        <pc:spChg chg="mod">
          <ac:chgData name="Labkovski, Zachary J" userId="S::zlabkovski3@gatech.edu::b0e12cb4-53a1-4586-9dbf-137597b49e9f" providerId="AD" clId="Web-{68BE7F16-69DA-4D1B-A969-D77DF55D5A88}" dt="2023-04-19T18:53:19.293" v="3" actId="20577"/>
          <ac:spMkLst>
            <pc:docMk/>
            <pc:sldMk cId="4043289433" sldId="390"/>
            <ac:spMk id="15" creationId="{188F9DF5-B9A1-BDE8-ED4E-6AD1488A8D8A}"/>
          </ac:spMkLst>
        </pc:spChg>
      </pc:sldChg>
      <pc:sldChg chg="modSp">
        <pc:chgData name="Labkovski, Zachary J" userId="S::zlabkovski3@gatech.edu::b0e12cb4-53a1-4586-9dbf-137597b49e9f" providerId="AD" clId="Web-{68BE7F16-69DA-4D1B-A969-D77DF55D5A88}" dt="2023-04-19T18:43:45.714" v="0"/>
        <pc:sldMkLst>
          <pc:docMk/>
          <pc:sldMk cId="2990910013" sldId="392"/>
        </pc:sldMkLst>
        <pc:picChg chg="mod">
          <ac:chgData name="Labkovski, Zachary J" userId="S::zlabkovski3@gatech.edu::b0e12cb4-53a1-4586-9dbf-137597b49e9f" providerId="AD" clId="Web-{68BE7F16-69DA-4D1B-A969-D77DF55D5A88}" dt="2023-04-19T18:43:45.714" v="0"/>
          <ac:picMkLst>
            <pc:docMk/>
            <pc:sldMk cId="2990910013" sldId="392"/>
            <ac:picMk id="17" creationId="{67539008-7886-403E-B868-4E242C62E7FB}"/>
          </ac:picMkLst>
        </pc:picChg>
      </pc:sldChg>
    </pc:docChg>
  </pc:docChgLst>
  <pc:docChgLst>
    <pc:chgData name="Labkovski, Zachary J" userId="S::zlabkovski3@gatech.edu::b0e12cb4-53a1-4586-9dbf-137597b49e9f" providerId="AD" clId="Web-{B1521626-3F1A-4714-9AC3-9A5CCBCFC6EF}"/>
    <pc:docChg chg="addSld modSld">
      <pc:chgData name="Labkovski, Zachary J" userId="S::zlabkovski3@gatech.edu::b0e12cb4-53a1-4586-9dbf-137597b49e9f" providerId="AD" clId="Web-{B1521626-3F1A-4714-9AC3-9A5CCBCFC6EF}" dt="2023-03-15T19:07:28.853" v="164" actId="20577"/>
      <pc:docMkLst>
        <pc:docMk/>
      </pc:docMkLst>
      <pc:sldChg chg="delSp modSp add replId">
        <pc:chgData name="Labkovski, Zachary J" userId="S::zlabkovski3@gatech.edu::b0e12cb4-53a1-4586-9dbf-137597b49e9f" providerId="AD" clId="Web-{B1521626-3F1A-4714-9AC3-9A5CCBCFC6EF}" dt="2023-03-15T19:07:28.853" v="164" actId="20577"/>
        <pc:sldMkLst>
          <pc:docMk/>
          <pc:sldMk cId="2838302249" sldId="377"/>
        </pc:sldMkLst>
        <pc:spChg chg="mod">
          <ac:chgData name="Labkovski, Zachary J" userId="S::zlabkovski3@gatech.edu::b0e12cb4-53a1-4586-9dbf-137597b49e9f" providerId="AD" clId="Web-{B1521626-3F1A-4714-9AC3-9A5CCBCFC6EF}" dt="2023-03-15T19:03:43.720" v="5" actId="1076"/>
          <ac:spMkLst>
            <pc:docMk/>
            <pc:sldMk cId="2838302249" sldId="377"/>
            <ac:spMk id="2" creationId="{91C52932-AA47-43AA-90D8-38F9DB63FBDE}"/>
          </ac:spMkLst>
        </pc:spChg>
        <pc:spChg chg="mod">
          <ac:chgData name="Labkovski, Zachary J" userId="S::zlabkovski3@gatech.edu::b0e12cb4-53a1-4586-9dbf-137597b49e9f" providerId="AD" clId="Web-{B1521626-3F1A-4714-9AC3-9A5CCBCFC6EF}" dt="2023-03-15T19:07:28.853" v="164" actId="20577"/>
          <ac:spMkLst>
            <pc:docMk/>
            <pc:sldMk cId="2838302249" sldId="377"/>
            <ac:spMk id="5" creationId="{8846E2A2-A8F1-613F-6D35-49738BA95E56}"/>
          </ac:spMkLst>
        </pc:spChg>
        <pc:spChg chg="del">
          <ac:chgData name="Labkovski, Zachary J" userId="S::zlabkovski3@gatech.edu::b0e12cb4-53a1-4586-9dbf-137597b49e9f" providerId="AD" clId="Web-{B1521626-3F1A-4714-9AC3-9A5CCBCFC6EF}" dt="2023-03-15T19:03:54.548" v="12"/>
          <ac:spMkLst>
            <pc:docMk/>
            <pc:sldMk cId="2838302249" sldId="377"/>
            <ac:spMk id="6" creationId="{3DF3C343-D2F5-7431-9BC6-0C9CF76BFF59}"/>
          </ac:spMkLst>
        </pc:spChg>
        <pc:spChg chg="del">
          <ac:chgData name="Labkovski, Zachary J" userId="S::zlabkovski3@gatech.edu::b0e12cb4-53a1-4586-9dbf-137597b49e9f" providerId="AD" clId="Web-{B1521626-3F1A-4714-9AC3-9A5CCBCFC6EF}" dt="2023-03-15T19:03:49.298" v="11"/>
          <ac:spMkLst>
            <pc:docMk/>
            <pc:sldMk cId="2838302249" sldId="377"/>
            <ac:spMk id="14" creationId="{52BE75E8-5000-7F5E-436F-5DFDFA730E3A}"/>
          </ac:spMkLst>
        </pc:spChg>
        <pc:spChg chg="del">
          <ac:chgData name="Labkovski, Zachary J" userId="S::zlabkovski3@gatech.edu::b0e12cb4-53a1-4586-9dbf-137597b49e9f" providerId="AD" clId="Web-{B1521626-3F1A-4714-9AC3-9A5CCBCFC6EF}" dt="2023-03-15T19:03:49.298" v="10"/>
          <ac:spMkLst>
            <pc:docMk/>
            <pc:sldMk cId="2838302249" sldId="377"/>
            <ac:spMk id="15" creationId="{72D53594-DF0E-52F1-D4F9-C6463E3F76CC}"/>
          </ac:spMkLst>
        </pc:spChg>
        <pc:spChg chg="del">
          <ac:chgData name="Labkovski, Zachary J" userId="S::zlabkovski3@gatech.edu::b0e12cb4-53a1-4586-9dbf-137597b49e9f" providerId="AD" clId="Web-{B1521626-3F1A-4714-9AC3-9A5CCBCFC6EF}" dt="2023-03-15T19:03:49.298" v="9"/>
          <ac:spMkLst>
            <pc:docMk/>
            <pc:sldMk cId="2838302249" sldId="377"/>
            <ac:spMk id="16" creationId="{400FF28C-F0C4-208E-6D1A-AF97827A96BD}"/>
          </ac:spMkLst>
        </pc:spChg>
        <pc:spChg chg="del">
          <ac:chgData name="Labkovski, Zachary J" userId="S::zlabkovski3@gatech.edu::b0e12cb4-53a1-4586-9dbf-137597b49e9f" providerId="AD" clId="Web-{B1521626-3F1A-4714-9AC3-9A5CCBCFC6EF}" dt="2023-03-15T19:03:55.830" v="13"/>
          <ac:spMkLst>
            <pc:docMk/>
            <pc:sldMk cId="2838302249" sldId="377"/>
            <ac:spMk id="17" creationId="{4B99BA49-1ACB-3994-2364-247DC5103134}"/>
          </ac:spMkLst>
        </pc:spChg>
        <pc:picChg chg="del">
          <ac:chgData name="Labkovski, Zachary J" userId="S::zlabkovski3@gatech.edu::b0e12cb4-53a1-4586-9dbf-137597b49e9f" providerId="AD" clId="Web-{B1521626-3F1A-4714-9AC3-9A5CCBCFC6EF}" dt="2023-03-15T19:03:49.298" v="8"/>
          <ac:picMkLst>
            <pc:docMk/>
            <pc:sldMk cId="2838302249" sldId="377"/>
            <ac:picMk id="4" creationId="{C01B9C1B-F780-AC09-C2AD-0B8F8369571D}"/>
          </ac:picMkLst>
        </pc:picChg>
        <pc:picChg chg="del">
          <ac:chgData name="Labkovski, Zachary J" userId="S::zlabkovski3@gatech.edu::b0e12cb4-53a1-4586-9dbf-137597b49e9f" providerId="AD" clId="Web-{B1521626-3F1A-4714-9AC3-9A5CCBCFC6EF}" dt="2023-03-15T19:03:49.298" v="7"/>
          <ac:picMkLst>
            <pc:docMk/>
            <pc:sldMk cId="2838302249" sldId="377"/>
            <ac:picMk id="9" creationId="{4DA09D8C-81A6-633E-D240-D7490DE28667}"/>
          </ac:picMkLst>
        </pc:picChg>
        <pc:picChg chg="del">
          <ac:chgData name="Labkovski, Zachary J" userId="S::zlabkovski3@gatech.edu::b0e12cb4-53a1-4586-9dbf-137597b49e9f" providerId="AD" clId="Web-{B1521626-3F1A-4714-9AC3-9A5CCBCFC6EF}" dt="2023-03-15T19:03:56.908" v="14"/>
          <ac:picMkLst>
            <pc:docMk/>
            <pc:sldMk cId="2838302249" sldId="377"/>
            <ac:picMk id="10" creationId="{57630BBF-C9D5-68FC-BB06-D4813B39AC51}"/>
          </ac:picMkLst>
        </pc:picChg>
        <pc:picChg chg="del">
          <ac:chgData name="Labkovski, Zachary J" userId="S::zlabkovski3@gatech.edu::b0e12cb4-53a1-4586-9dbf-137597b49e9f" providerId="AD" clId="Web-{B1521626-3F1A-4714-9AC3-9A5CCBCFC6EF}" dt="2023-03-15T19:03:49.298" v="6"/>
          <ac:picMkLst>
            <pc:docMk/>
            <pc:sldMk cId="2838302249" sldId="377"/>
            <ac:picMk id="18" creationId="{5DD543D8-2E08-9BF4-E1B0-D69406603752}"/>
          </ac:picMkLst>
        </pc:picChg>
      </pc:sldChg>
    </pc:docChg>
  </pc:docChgLst>
  <pc:docChgLst>
    <pc:chgData name="Simonetti, Paula R" userId="S::psimonetti3@gatech.edu::37aa77e8-a5a6-4630-b211-0a774c1ad5e7" providerId="AD" clId="Web-{63155F32-AE8A-4DBE-8A26-121D8A81F1DD}"/>
    <pc:docChg chg="modSld">
      <pc:chgData name="Simonetti, Paula R" userId="S::psimonetti3@gatech.edu::37aa77e8-a5a6-4630-b211-0a774c1ad5e7" providerId="AD" clId="Web-{63155F32-AE8A-4DBE-8A26-121D8A81F1DD}" dt="2023-03-13T01:22:20.132" v="274" actId="1076"/>
      <pc:docMkLst>
        <pc:docMk/>
      </pc:docMkLst>
      <pc:sldChg chg="modSp">
        <pc:chgData name="Simonetti, Paula R" userId="S::psimonetti3@gatech.edu::37aa77e8-a5a6-4630-b211-0a774c1ad5e7" providerId="AD" clId="Web-{63155F32-AE8A-4DBE-8A26-121D8A81F1DD}" dt="2023-03-13T01:15:33.875" v="110" actId="1076"/>
        <pc:sldMkLst>
          <pc:docMk/>
          <pc:sldMk cId="1685243675" sldId="332"/>
        </pc:sldMkLst>
        <pc:spChg chg="mod">
          <ac:chgData name="Simonetti, Paula R" userId="S::psimonetti3@gatech.edu::37aa77e8-a5a6-4630-b211-0a774c1ad5e7" providerId="AD" clId="Web-{63155F32-AE8A-4DBE-8A26-121D8A81F1DD}" dt="2023-03-13T01:14:45.484" v="91" actId="1076"/>
          <ac:spMkLst>
            <pc:docMk/>
            <pc:sldMk cId="1685243675" sldId="332"/>
            <ac:spMk id="5" creationId="{B1C11F19-743D-3729-37D9-494F6D24DCEF}"/>
          </ac:spMkLst>
        </pc:spChg>
        <pc:spChg chg="mod">
          <ac:chgData name="Simonetti, Paula R" userId="S::psimonetti3@gatech.edu::37aa77e8-a5a6-4630-b211-0a774c1ad5e7" providerId="AD" clId="Web-{63155F32-AE8A-4DBE-8A26-121D8A81F1DD}" dt="2023-03-13T01:14:47.843" v="95" actId="20577"/>
          <ac:spMkLst>
            <pc:docMk/>
            <pc:sldMk cId="1685243675" sldId="332"/>
            <ac:spMk id="7" creationId="{70F721E9-6AA2-44D3-1B97-1169EEDE35AE}"/>
          </ac:spMkLst>
        </pc:spChg>
        <pc:spChg chg="mod">
          <ac:chgData name="Simonetti, Paula R" userId="S::psimonetti3@gatech.edu::37aa77e8-a5a6-4630-b211-0a774c1ad5e7" providerId="AD" clId="Web-{63155F32-AE8A-4DBE-8A26-121D8A81F1DD}" dt="2023-03-13T01:15:33.875" v="110" actId="1076"/>
          <ac:spMkLst>
            <pc:docMk/>
            <pc:sldMk cId="1685243675" sldId="332"/>
            <ac:spMk id="8" creationId="{B1A394D4-E327-81DF-4265-B2F1C4CFD8D7}"/>
          </ac:spMkLst>
        </pc:spChg>
        <pc:spChg chg="mod">
          <ac:chgData name="Simonetti, Paula R" userId="S::psimonetti3@gatech.edu::37aa77e8-a5a6-4630-b211-0a774c1ad5e7" providerId="AD" clId="Web-{63155F32-AE8A-4DBE-8A26-121D8A81F1DD}" dt="2023-03-13T01:15:18.437" v="107" actId="1076"/>
          <ac:spMkLst>
            <pc:docMk/>
            <pc:sldMk cId="1685243675" sldId="332"/>
            <ac:spMk id="14" creationId="{F4C47DF9-2331-9AC9-9E1E-C0F121B054D9}"/>
          </ac:spMkLst>
        </pc:spChg>
        <pc:spChg chg="mod">
          <ac:chgData name="Simonetti, Paula R" userId="S::psimonetti3@gatech.edu::37aa77e8-a5a6-4630-b211-0a774c1ad5e7" providerId="AD" clId="Web-{63155F32-AE8A-4DBE-8A26-121D8A81F1DD}" dt="2023-03-13T01:15:18.437" v="108" actId="1076"/>
          <ac:spMkLst>
            <pc:docMk/>
            <pc:sldMk cId="1685243675" sldId="332"/>
            <ac:spMk id="15" creationId="{CF9ACEBC-C983-C8B6-68D6-2FD5811E7141}"/>
          </ac:spMkLst>
        </pc:spChg>
      </pc:sldChg>
      <pc:sldChg chg="addSp modSp">
        <pc:chgData name="Simonetti, Paula R" userId="S::psimonetti3@gatech.edu::37aa77e8-a5a6-4630-b211-0a774c1ad5e7" providerId="AD" clId="Web-{63155F32-AE8A-4DBE-8A26-121D8A81F1DD}" dt="2023-03-13T01:13:34.795" v="83" actId="20577"/>
        <pc:sldMkLst>
          <pc:docMk/>
          <pc:sldMk cId="3227149221" sldId="333"/>
        </pc:sldMkLst>
        <pc:spChg chg="add mod">
          <ac:chgData name="Simonetti, Paula R" userId="S::psimonetti3@gatech.edu::37aa77e8-a5a6-4630-b211-0a774c1ad5e7" providerId="AD" clId="Web-{63155F32-AE8A-4DBE-8A26-121D8A81F1DD}" dt="2023-03-13T01:13:34.795" v="83" actId="20577"/>
          <ac:spMkLst>
            <pc:docMk/>
            <pc:sldMk cId="3227149221" sldId="333"/>
            <ac:spMk id="13" creationId="{2EBC9AB8-C02B-BF3C-661E-12CC4BA4217F}"/>
          </ac:spMkLst>
        </pc:spChg>
        <pc:picChg chg="mod">
          <ac:chgData name="Simonetti, Paula R" userId="S::psimonetti3@gatech.edu::37aa77e8-a5a6-4630-b211-0a774c1ad5e7" providerId="AD" clId="Web-{63155F32-AE8A-4DBE-8A26-121D8A81F1DD}" dt="2023-03-13T01:11:44.340" v="8" actId="1076"/>
          <ac:picMkLst>
            <pc:docMk/>
            <pc:sldMk cId="3227149221" sldId="333"/>
            <ac:picMk id="7" creationId="{64E93CB0-AE13-C574-25DF-9C3B8D2AD861}"/>
          </ac:picMkLst>
        </pc:picChg>
        <pc:cxnChg chg="add mod">
          <ac:chgData name="Simonetti, Paula R" userId="S::psimonetti3@gatech.edu::37aa77e8-a5a6-4630-b211-0a774c1ad5e7" providerId="AD" clId="Web-{63155F32-AE8A-4DBE-8A26-121D8A81F1DD}" dt="2023-03-13T01:11:36.199" v="5"/>
          <ac:cxnSpMkLst>
            <pc:docMk/>
            <pc:sldMk cId="3227149221" sldId="333"/>
            <ac:cxnSpMk id="10" creationId="{D5A8E2D4-3083-D49C-3119-6FF02EE84FDD}"/>
          </ac:cxnSpMkLst>
        </pc:cxnChg>
        <pc:cxnChg chg="add mod">
          <ac:chgData name="Simonetti, Paula R" userId="S::psimonetti3@gatech.edu::37aa77e8-a5a6-4630-b211-0a774c1ad5e7" providerId="AD" clId="Web-{63155F32-AE8A-4DBE-8A26-121D8A81F1DD}" dt="2023-03-13T01:11:58.043" v="9" actId="1076"/>
          <ac:cxnSpMkLst>
            <pc:docMk/>
            <pc:sldMk cId="3227149221" sldId="333"/>
            <ac:cxnSpMk id="12" creationId="{1EF7F278-8FFD-E875-8E3C-81CA53045A99}"/>
          </ac:cxnSpMkLst>
        </pc:cxnChg>
      </pc:sldChg>
      <pc:sldChg chg="addSp modSp">
        <pc:chgData name="Simonetti, Paula R" userId="S::psimonetti3@gatech.edu::37aa77e8-a5a6-4630-b211-0a774c1ad5e7" providerId="AD" clId="Web-{63155F32-AE8A-4DBE-8A26-121D8A81F1DD}" dt="2023-03-13T01:22:20.132" v="274" actId="1076"/>
        <pc:sldMkLst>
          <pc:docMk/>
          <pc:sldMk cId="1314022979" sldId="359"/>
        </pc:sldMkLst>
        <pc:spChg chg="add mod">
          <ac:chgData name="Simonetti, Paula R" userId="S::psimonetti3@gatech.edu::37aa77e8-a5a6-4630-b211-0a774c1ad5e7" providerId="AD" clId="Web-{63155F32-AE8A-4DBE-8A26-121D8A81F1DD}" dt="2023-03-13T01:21:55.679" v="271" actId="20577"/>
          <ac:spMkLst>
            <pc:docMk/>
            <pc:sldMk cId="1314022979" sldId="359"/>
            <ac:spMk id="5" creationId="{06C1CB2B-6981-3760-C48F-1E457D01F8ED}"/>
          </ac:spMkLst>
        </pc:spChg>
        <pc:spChg chg="mod">
          <ac:chgData name="Simonetti, Paula R" userId="S::psimonetti3@gatech.edu::37aa77e8-a5a6-4630-b211-0a774c1ad5e7" providerId="AD" clId="Web-{63155F32-AE8A-4DBE-8A26-121D8A81F1DD}" dt="2023-03-13T01:19:24.942" v="155" actId="1076"/>
          <ac:spMkLst>
            <pc:docMk/>
            <pc:sldMk cId="1314022979" sldId="359"/>
            <ac:spMk id="10" creationId="{E651CF17-31E3-D13A-2186-6F3BC07BB711}"/>
          </ac:spMkLst>
        </pc:spChg>
        <pc:spChg chg="mod">
          <ac:chgData name="Simonetti, Paula R" userId="S::psimonetti3@gatech.edu::37aa77e8-a5a6-4630-b211-0a774c1ad5e7" providerId="AD" clId="Web-{63155F32-AE8A-4DBE-8A26-121D8A81F1DD}" dt="2023-03-13T01:22:20.132" v="274" actId="1076"/>
          <ac:spMkLst>
            <pc:docMk/>
            <pc:sldMk cId="1314022979" sldId="359"/>
            <ac:spMk id="26" creationId="{65BFDDD1-710C-CC17-94EC-8377FD966B40}"/>
          </ac:spMkLst>
        </pc:spChg>
        <pc:grpChg chg="mod">
          <ac:chgData name="Simonetti, Paula R" userId="S::psimonetti3@gatech.edu::37aa77e8-a5a6-4630-b211-0a774c1ad5e7" providerId="AD" clId="Web-{63155F32-AE8A-4DBE-8A26-121D8A81F1DD}" dt="2023-03-13T01:19:09.676" v="149" actId="1076"/>
          <ac:grpSpMkLst>
            <pc:docMk/>
            <pc:sldMk cId="1314022979" sldId="359"/>
            <ac:grpSpMk id="44" creationId="{C982E974-9944-48D3-50DA-5DA14578B8EE}"/>
          </ac:grpSpMkLst>
        </pc:grpChg>
        <pc:grpChg chg="mod">
          <ac:chgData name="Simonetti, Paula R" userId="S::psimonetti3@gatech.edu::37aa77e8-a5a6-4630-b211-0a774c1ad5e7" providerId="AD" clId="Web-{63155F32-AE8A-4DBE-8A26-121D8A81F1DD}" dt="2023-03-13T01:22:13.648" v="273" actId="1076"/>
          <ac:grpSpMkLst>
            <pc:docMk/>
            <pc:sldMk cId="1314022979" sldId="359"/>
            <ac:grpSpMk id="45" creationId="{DD36353D-2C1E-AAA9-E423-CA7ACA1A1951}"/>
          </ac:grpSpMkLst>
        </pc:grpChg>
        <pc:picChg chg="mod">
          <ac:chgData name="Simonetti, Paula R" userId="S::psimonetti3@gatech.edu::37aa77e8-a5a6-4630-b211-0a774c1ad5e7" providerId="AD" clId="Web-{63155F32-AE8A-4DBE-8A26-121D8A81F1DD}" dt="2023-03-13T01:22:13.616" v="272" actId="1076"/>
          <ac:picMkLst>
            <pc:docMk/>
            <pc:sldMk cId="1314022979" sldId="359"/>
            <ac:picMk id="2" creationId="{D76EE965-39FB-0D5E-97FE-BD309702BDC6}"/>
          </ac:picMkLst>
        </pc:picChg>
        <pc:picChg chg="mod">
          <ac:chgData name="Simonetti, Paula R" userId="S::psimonetti3@gatech.edu::37aa77e8-a5a6-4630-b211-0a774c1ad5e7" providerId="AD" clId="Web-{63155F32-AE8A-4DBE-8A26-121D8A81F1DD}" dt="2023-03-13T01:19:09.629" v="147" actId="1076"/>
          <ac:picMkLst>
            <pc:docMk/>
            <pc:sldMk cId="1314022979" sldId="359"/>
            <ac:picMk id="29" creationId="{E04C8059-49E0-BF97-CBDE-BAAB314EF73C}"/>
          </ac:picMkLst>
        </pc:picChg>
      </pc:sldChg>
    </pc:docChg>
  </pc:docChgLst>
  <pc:docChgLst>
    <pc:chgData name="Simonetti, Paula R" userId="S::psimonetti3@gatech.edu::37aa77e8-a5a6-4630-b211-0a774c1ad5e7" providerId="AD" clId="Web-{03D86C4D-5784-4D1B-A936-9FAC1E391696}"/>
    <pc:docChg chg="modSld">
      <pc:chgData name="Simonetti, Paula R" userId="S::psimonetti3@gatech.edu::37aa77e8-a5a6-4630-b211-0a774c1ad5e7" providerId="AD" clId="Web-{03D86C4D-5784-4D1B-A936-9FAC1E391696}" dt="2023-04-13T19:00:10.721" v="228" actId="1076"/>
      <pc:docMkLst>
        <pc:docMk/>
      </pc:docMkLst>
      <pc:sldChg chg="modSp">
        <pc:chgData name="Simonetti, Paula R" userId="S::psimonetti3@gatech.edu::37aa77e8-a5a6-4630-b211-0a774c1ad5e7" providerId="AD" clId="Web-{03D86C4D-5784-4D1B-A936-9FAC1E391696}" dt="2023-04-13T18:59:14.485" v="215" actId="14100"/>
        <pc:sldMkLst>
          <pc:docMk/>
          <pc:sldMk cId="1685243675" sldId="332"/>
        </pc:sldMkLst>
        <pc:spChg chg="mod">
          <ac:chgData name="Simonetti, Paula R" userId="S::psimonetti3@gatech.edu::37aa77e8-a5a6-4630-b211-0a774c1ad5e7" providerId="AD" clId="Web-{03D86C4D-5784-4D1B-A936-9FAC1E391696}" dt="2023-04-13T18:59:14.485" v="215" actId="14100"/>
          <ac:spMkLst>
            <pc:docMk/>
            <pc:sldMk cId="1685243675" sldId="332"/>
            <ac:spMk id="20" creationId="{4FDB0758-9F2B-E627-19EF-1A126AB8857A}"/>
          </ac:spMkLst>
        </pc:spChg>
      </pc:sldChg>
      <pc:sldChg chg="delSp modSp">
        <pc:chgData name="Simonetti, Paula R" userId="S::psimonetti3@gatech.edu::37aa77e8-a5a6-4630-b211-0a774c1ad5e7" providerId="AD" clId="Web-{03D86C4D-5784-4D1B-A936-9FAC1E391696}" dt="2023-04-13T18:56:30.544" v="182" actId="20577"/>
        <pc:sldMkLst>
          <pc:docMk/>
          <pc:sldMk cId="376235799" sldId="354"/>
        </pc:sldMkLst>
        <pc:spChg chg="mod">
          <ac:chgData name="Simonetti, Paula R" userId="S::psimonetti3@gatech.edu::37aa77e8-a5a6-4630-b211-0a774c1ad5e7" providerId="AD" clId="Web-{03D86C4D-5784-4D1B-A936-9FAC1E391696}" dt="2023-04-13T18:56:18.325" v="177" actId="20577"/>
          <ac:spMkLst>
            <pc:docMk/>
            <pc:sldMk cId="376235799" sldId="354"/>
            <ac:spMk id="3" creationId="{91952CD4-3498-091B-2B83-1074FE0492C7}"/>
          </ac:spMkLst>
        </pc:spChg>
        <pc:spChg chg="del">
          <ac:chgData name="Simonetti, Paula R" userId="S::psimonetti3@gatech.edu::37aa77e8-a5a6-4630-b211-0a774c1ad5e7" providerId="AD" clId="Web-{03D86C4D-5784-4D1B-A936-9FAC1E391696}" dt="2023-04-13T18:56:02.715" v="172"/>
          <ac:spMkLst>
            <pc:docMk/>
            <pc:sldMk cId="376235799" sldId="354"/>
            <ac:spMk id="6" creationId="{B22C514D-BC66-2668-4E90-C6CF77C1B95F}"/>
          </ac:spMkLst>
        </pc:spChg>
        <pc:spChg chg="mod">
          <ac:chgData name="Simonetti, Paula R" userId="S::psimonetti3@gatech.edu::37aa77e8-a5a6-4630-b211-0a774c1ad5e7" providerId="AD" clId="Web-{03D86C4D-5784-4D1B-A936-9FAC1E391696}" dt="2023-04-13T18:56:21.481" v="180" actId="20577"/>
          <ac:spMkLst>
            <pc:docMk/>
            <pc:sldMk cId="376235799" sldId="354"/>
            <ac:spMk id="7" creationId="{6747EE72-B39F-02B1-7866-67FA6CBDDE45}"/>
          </ac:spMkLst>
        </pc:spChg>
        <pc:spChg chg="mod">
          <ac:chgData name="Simonetti, Paula R" userId="S::psimonetti3@gatech.edu::37aa77e8-a5a6-4630-b211-0a774c1ad5e7" providerId="AD" clId="Web-{03D86C4D-5784-4D1B-A936-9FAC1E391696}" dt="2023-04-13T18:56:30.544" v="182" actId="20577"/>
          <ac:spMkLst>
            <pc:docMk/>
            <pc:sldMk cId="376235799" sldId="354"/>
            <ac:spMk id="8" creationId="{B409AAEB-66BF-4742-6A03-785D5D0646AD}"/>
          </ac:spMkLst>
        </pc:spChg>
      </pc:sldChg>
      <pc:sldChg chg="delSp modSp">
        <pc:chgData name="Simonetti, Paula R" userId="S::psimonetti3@gatech.edu::37aa77e8-a5a6-4630-b211-0a774c1ad5e7" providerId="AD" clId="Web-{03D86C4D-5784-4D1B-A936-9FAC1E391696}" dt="2023-04-13T18:55:43.668" v="171"/>
        <pc:sldMkLst>
          <pc:docMk/>
          <pc:sldMk cId="1416020587" sldId="373"/>
        </pc:sldMkLst>
        <pc:spChg chg="mod">
          <ac:chgData name="Simonetti, Paula R" userId="S::psimonetti3@gatech.edu::37aa77e8-a5a6-4630-b211-0a774c1ad5e7" providerId="AD" clId="Web-{03D86C4D-5784-4D1B-A936-9FAC1E391696}" dt="2023-04-13T18:55:33.261" v="168" actId="20577"/>
          <ac:spMkLst>
            <pc:docMk/>
            <pc:sldMk cId="1416020587" sldId="373"/>
            <ac:spMk id="3" creationId="{91952CD4-3498-091B-2B83-1074FE0492C7}"/>
          </ac:spMkLst>
        </pc:spChg>
        <pc:spChg chg="mod">
          <ac:chgData name="Simonetti, Paula R" userId="S::psimonetti3@gatech.edu::37aa77e8-a5a6-4630-b211-0a774c1ad5e7" providerId="AD" clId="Web-{03D86C4D-5784-4D1B-A936-9FAC1E391696}" dt="2023-04-13T18:55:23.136" v="166" actId="20577"/>
          <ac:spMkLst>
            <pc:docMk/>
            <pc:sldMk cId="1416020587" sldId="373"/>
            <ac:spMk id="6" creationId="{B22C514D-BC66-2668-4E90-C6CF77C1B95F}"/>
          </ac:spMkLst>
        </pc:spChg>
        <pc:spChg chg="mod">
          <ac:chgData name="Simonetti, Paula R" userId="S::psimonetti3@gatech.edu::37aa77e8-a5a6-4630-b211-0a774c1ad5e7" providerId="AD" clId="Web-{03D86C4D-5784-4D1B-A936-9FAC1E391696}" dt="2023-04-13T18:55:41.511" v="170" actId="20577"/>
          <ac:spMkLst>
            <pc:docMk/>
            <pc:sldMk cId="1416020587" sldId="373"/>
            <ac:spMk id="7" creationId="{6747EE72-B39F-02B1-7866-67FA6CBDDE45}"/>
          </ac:spMkLst>
        </pc:spChg>
        <pc:spChg chg="del">
          <ac:chgData name="Simonetti, Paula R" userId="S::psimonetti3@gatech.edu::37aa77e8-a5a6-4630-b211-0a774c1ad5e7" providerId="AD" clId="Web-{03D86C4D-5784-4D1B-A936-9FAC1E391696}" dt="2023-04-13T18:55:43.668" v="171"/>
          <ac:spMkLst>
            <pc:docMk/>
            <pc:sldMk cId="1416020587" sldId="373"/>
            <ac:spMk id="8" creationId="{B409AAEB-66BF-4742-6A03-785D5D0646AD}"/>
          </ac:spMkLst>
        </pc:spChg>
      </pc:sldChg>
      <pc:sldChg chg="delSp modSp">
        <pc:chgData name="Simonetti, Paula R" userId="S::psimonetti3@gatech.edu::37aa77e8-a5a6-4630-b211-0a774c1ad5e7" providerId="AD" clId="Web-{03D86C4D-5784-4D1B-A936-9FAC1E391696}" dt="2023-04-13T18:57:00.060" v="194" actId="20577"/>
        <pc:sldMkLst>
          <pc:docMk/>
          <pc:sldMk cId="426478721" sldId="374"/>
        </pc:sldMkLst>
        <pc:spChg chg="mod">
          <ac:chgData name="Simonetti, Paula R" userId="S::psimonetti3@gatech.edu::37aa77e8-a5a6-4630-b211-0a774c1ad5e7" providerId="AD" clId="Web-{03D86C4D-5784-4D1B-A936-9FAC1E391696}" dt="2023-04-13T18:56:55.341" v="190" actId="20577"/>
          <ac:spMkLst>
            <pc:docMk/>
            <pc:sldMk cId="426478721" sldId="374"/>
            <ac:spMk id="3" creationId="{91952CD4-3498-091B-2B83-1074FE0492C7}"/>
          </ac:spMkLst>
        </pc:spChg>
        <pc:spChg chg="del">
          <ac:chgData name="Simonetti, Paula R" userId="S::psimonetti3@gatech.edu::37aa77e8-a5a6-4630-b211-0a774c1ad5e7" providerId="AD" clId="Web-{03D86C4D-5784-4D1B-A936-9FAC1E391696}" dt="2023-04-13T18:56:41.950" v="183"/>
          <ac:spMkLst>
            <pc:docMk/>
            <pc:sldMk cId="426478721" sldId="374"/>
            <ac:spMk id="6" creationId="{B22C514D-BC66-2668-4E90-C6CF77C1B95F}"/>
          </ac:spMkLst>
        </pc:spChg>
        <pc:spChg chg="mod">
          <ac:chgData name="Simonetti, Paula R" userId="S::psimonetti3@gatech.edu::37aa77e8-a5a6-4630-b211-0a774c1ad5e7" providerId="AD" clId="Web-{03D86C4D-5784-4D1B-A936-9FAC1E391696}" dt="2023-04-13T18:56:57.482" v="192" actId="20577"/>
          <ac:spMkLst>
            <pc:docMk/>
            <pc:sldMk cId="426478721" sldId="374"/>
            <ac:spMk id="7" creationId="{6747EE72-B39F-02B1-7866-67FA6CBDDE45}"/>
          </ac:spMkLst>
        </pc:spChg>
        <pc:spChg chg="mod">
          <ac:chgData name="Simonetti, Paula R" userId="S::psimonetti3@gatech.edu::37aa77e8-a5a6-4630-b211-0a774c1ad5e7" providerId="AD" clId="Web-{03D86C4D-5784-4D1B-A936-9FAC1E391696}" dt="2023-04-13T18:57:00.060" v="194" actId="20577"/>
          <ac:spMkLst>
            <pc:docMk/>
            <pc:sldMk cId="426478721" sldId="374"/>
            <ac:spMk id="8" creationId="{B409AAEB-66BF-4742-6A03-785D5D0646AD}"/>
          </ac:spMkLst>
        </pc:spChg>
      </pc:sldChg>
      <pc:sldChg chg="delSp modSp">
        <pc:chgData name="Simonetti, Paula R" userId="S::psimonetti3@gatech.edu::37aa77e8-a5a6-4630-b211-0a774c1ad5e7" providerId="AD" clId="Web-{03D86C4D-5784-4D1B-A936-9FAC1E391696}" dt="2023-04-13T18:57:54.374" v="206" actId="1076"/>
        <pc:sldMkLst>
          <pc:docMk/>
          <pc:sldMk cId="1478082902" sldId="375"/>
        </pc:sldMkLst>
        <pc:spChg chg="mod">
          <ac:chgData name="Simonetti, Paula R" userId="S::psimonetti3@gatech.edu::37aa77e8-a5a6-4630-b211-0a774c1ad5e7" providerId="AD" clId="Web-{03D86C4D-5784-4D1B-A936-9FAC1E391696}" dt="2023-04-13T18:57:51.967" v="204" actId="1076"/>
          <ac:spMkLst>
            <pc:docMk/>
            <pc:sldMk cId="1478082902" sldId="375"/>
            <ac:spMk id="3" creationId="{91952CD4-3498-091B-2B83-1074FE0492C7}"/>
          </ac:spMkLst>
        </pc:spChg>
        <pc:spChg chg="del">
          <ac:chgData name="Simonetti, Paula R" userId="S::psimonetti3@gatech.edu::37aa77e8-a5a6-4630-b211-0a774c1ad5e7" providerId="AD" clId="Web-{03D86C4D-5784-4D1B-A936-9FAC1E391696}" dt="2023-04-13T18:57:04.998" v="195"/>
          <ac:spMkLst>
            <pc:docMk/>
            <pc:sldMk cId="1478082902" sldId="375"/>
            <ac:spMk id="6" creationId="{B22C514D-BC66-2668-4E90-C6CF77C1B95F}"/>
          </ac:spMkLst>
        </pc:spChg>
        <pc:spChg chg="mod">
          <ac:chgData name="Simonetti, Paula R" userId="S::psimonetti3@gatech.edu::37aa77e8-a5a6-4630-b211-0a774c1ad5e7" providerId="AD" clId="Web-{03D86C4D-5784-4D1B-A936-9FAC1E391696}" dt="2023-04-13T18:57:51.967" v="205" actId="1076"/>
          <ac:spMkLst>
            <pc:docMk/>
            <pc:sldMk cId="1478082902" sldId="375"/>
            <ac:spMk id="7" creationId="{6747EE72-B39F-02B1-7866-67FA6CBDDE45}"/>
          </ac:spMkLst>
        </pc:spChg>
        <pc:spChg chg="mod">
          <ac:chgData name="Simonetti, Paula R" userId="S::psimonetti3@gatech.edu::37aa77e8-a5a6-4630-b211-0a774c1ad5e7" providerId="AD" clId="Web-{03D86C4D-5784-4D1B-A936-9FAC1E391696}" dt="2023-04-13T18:57:54.374" v="206" actId="1076"/>
          <ac:spMkLst>
            <pc:docMk/>
            <pc:sldMk cId="1478082902" sldId="375"/>
            <ac:spMk id="8" creationId="{B409AAEB-66BF-4742-6A03-785D5D0646AD}"/>
          </ac:spMkLst>
        </pc:spChg>
      </pc:sldChg>
      <pc:sldChg chg="addSp delSp modSp">
        <pc:chgData name="Simonetti, Paula R" userId="S::psimonetti3@gatech.edu::37aa77e8-a5a6-4630-b211-0a774c1ad5e7" providerId="AD" clId="Web-{03D86C4D-5784-4D1B-A936-9FAC1E391696}" dt="2023-04-13T19:00:10.721" v="228" actId="1076"/>
        <pc:sldMkLst>
          <pc:docMk/>
          <pc:sldMk cId="826512076" sldId="382"/>
        </pc:sldMkLst>
        <pc:spChg chg="mod">
          <ac:chgData name="Simonetti, Paula R" userId="S::psimonetti3@gatech.edu::37aa77e8-a5a6-4630-b211-0a774c1ad5e7" providerId="AD" clId="Web-{03D86C4D-5784-4D1B-A936-9FAC1E391696}" dt="2023-04-13T18:44:40.481" v="136"/>
          <ac:spMkLst>
            <pc:docMk/>
            <pc:sldMk cId="826512076" sldId="382"/>
            <ac:spMk id="2" creationId="{D103E6F8-FEC1-7FDD-E3A7-A62C32BF5FEF}"/>
          </ac:spMkLst>
        </pc:spChg>
        <pc:spChg chg="mod">
          <ac:chgData name="Simonetti, Paula R" userId="S::psimonetti3@gatech.edu::37aa77e8-a5a6-4630-b211-0a774c1ad5e7" providerId="AD" clId="Web-{03D86C4D-5784-4D1B-A936-9FAC1E391696}" dt="2023-04-13T18:51:52.553" v="161" actId="20577"/>
          <ac:spMkLst>
            <pc:docMk/>
            <pc:sldMk cId="826512076" sldId="382"/>
            <ac:spMk id="3" creationId="{492753AC-3A50-05BF-6316-460B8D2D1C6F}"/>
          </ac:spMkLst>
        </pc:spChg>
        <pc:spChg chg="add mod">
          <ac:chgData name="Simonetti, Paula R" userId="S::psimonetti3@gatech.edu::37aa77e8-a5a6-4630-b211-0a774c1ad5e7" providerId="AD" clId="Web-{03D86C4D-5784-4D1B-A936-9FAC1E391696}" dt="2023-04-13T18:51:18.803" v="155" actId="1076"/>
          <ac:spMkLst>
            <pc:docMk/>
            <pc:sldMk cId="826512076" sldId="382"/>
            <ac:spMk id="7" creationId="{935118DD-C3E7-8227-1DF1-438F87C4CFA5}"/>
          </ac:spMkLst>
        </pc:spChg>
        <pc:spChg chg="add mod">
          <ac:chgData name="Simonetti, Paula R" userId="S::psimonetti3@gatech.edu::37aa77e8-a5a6-4630-b211-0a774c1ad5e7" providerId="AD" clId="Web-{03D86C4D-5784-4D1B-A936-9FAC1E391696}" dt="2023-04-13T19:00:10.721" v="228" actId="1076"/>
          <ac:spMkLst>
            <pc:docMk/>
            <pc:sldMk cId="826512076" sldId="382"/>
            <ac:spMk id="9" creationId="{C5B67628-9991-66E9-6CFA-7E1B3F543275}"/>
          </ac:spMkLst>
        </pc:spChg>
        <pc:spChg chg="add del mod">
          <ac:chgData name="Simonetti, Paula R" userId="S::psimonetti3@gatech.edu::37aa77e8-a5a6-4630-b211-0a774c1ad5e7" providerId="AD" clId="Web-{03D86C4D-5784-4D1B-A936-9FAC1E391696}" dt="2023-04-13T18:46:48.327" v="139"/>
          <ac:spMkLst>
            <pc:docMk/>
            <pc:sldMk cId="826512076" sldId="382"/>
            <ac:spMk id="10" creationId="{33FC9B83-E08C-4E54-F598-ACE75A2ECAFD}"/>
          </ac:spMkLst>
        </pc:spChg>
        <pc:spChg chg="add">
          <ac:chgData name="Simonetti, Paula R" userId="S::psimonetti3@gatech.edu::37aa77e8-a5a6-4630-b211-0a774c1ad5e7" providerId="AD" clId="Web-{03D86C4D-5784-4D1B-A936-9FAC1E391696}" dt="2023-04-13T18:46:58.984" v="140"/>
          <ac:spMkLst>
            <pc:docMk/>
            <pc:sldMk cId="826512076" sldId="382"/>
            <ac:spMk id="12" creationId="{C550FE8F-83AE-20BE-1B99-93C657BA4384}"/>
          </ac:spMkLst>
        </pc:spChg>
        <pc:picChg chg="add del mod">
          <ac:chgData name="Simonetti, Paula R" userId="S::psimonetti3@gatech.edu::37aa77e8-a5a6-4630-b211-0a774c1ad5e7" providerId="AD" clId="Web-{03D86C4D-5784-4D1B-A936-9FAC1E391696}" dt="2023-04-13T18:41:05.788" v="59"/>
          <ac:picMkLst>
            <pc:docMk/>
            <pc:sldMk cId="826512076" sldId="382"/>
            <ac:picMk id="5" creationId="{051034F1-185C-F811-A57C-2C6109DFE2D6}"/>
          </ac:picMkLst>
        </pc:picChg>
        <pc:picChg chg="add del mod">
          <ac:chgData name="Simonetti, Paula R" userId="S::psimonetti3@gatech.edu::37aa77e8-a5a6-4630-b211-0a774c1ad5e7" providerId="AD" clId="Web-{03D86C4D-5784-4D1B-A936-9FAC1E391696}" dt="2023-04-13T18:49:37.706" v="141"/>
          <ac:picMkLst>
            <pc:docMk/>
            <pc:sldMk cId="826512076" sldId="382"/>
            <ac:picMk id="6" creationId="{9B0B5A8F-437D-64C1-558E-E77D1A4A176B}"/>
          </ac:picMkLst>
        </pc:picChg>
        <pc:picChg chg="add del mod">
          <ac:chgData name="Simonetti, Paula R" userId="S::psimonetti3@gatech.edu::37aa77e8-a5a6-4630-b211-0a774c1ad5e7" providerId="AD" clId="Web-{03D86C4D-5784-4D1B-A936-9FAC1E391696}" dt="2023-04-13T18:50:05.738" v="147"/>
          <ac:picMkLst>
            <pc:docMk/>
            <pc:sldMk cId="826512076" sldId="382"/>
            <ac:picMk id="8" creationId="{2D16EE05-0B42-8A80-4A3E-2AD13AFE5FBF}"/>
          </ac:picMkLst>
        </pc:picChg>
        <pc:picChg chg="add mod ord">
          <ac:chgData name="Simonetti, Paula R" userId="S::psimonetti3@gatech.edu::37aa77e8-a5a6-4630-b211-0a774c1ad5e7" providerId="AD" clId="Web-{03D86C4D-5784-4D1B-A936-9FAC1E391696}" dt="2023-04-13T18:49:58.582" v="146"/>
          <ac:picMkLst>
            <pc:docMk/>
            <pc:sldMk cId="826512076" sldId="382"/>
            <ac:picMk id="13" creationId="{A97E3452-C805-2B1D-A538-53891A40EA15}"/>
          </ac:picMkLst>
        </pc:picChg>
        <pc:picChg chg="add mod">
          <ac:chgData name="Simonetti, Paula R" userId="S::psimonetti3@gatech.edu::37aa77e8-a5a6-4630-b211-0a774c1ad5e7" providerId="AD" clId="Web-{03D86C4D-5784-4D1B-A936-9FAC1E391696}" dt="2023-04-13T18:51:06.786" v="153" actId="1076"/>
          <ac:picMkLst>
            <pc:docMk/>
            <pc:sldMk cId="826512076" sldId="382"/>
            <ac:picMk id="14" creationId="{A22A8830-A13D-34B9-031D-E4707AC14C40}"/>
          </ac:picMkLst>
        </pc:picChg>
      </pc:sldChg>
      <pc:sldChg chg="addSp modSp">
        <pc:chgData name="Simonetti, Paula R" userId="S::psimonetti3@gatech.edu::37aa77e8-a5a6-4630-b211-0a774c1ad5e7" providerId="AD" clId="Web-{03D86C4D-5784-4D1B-A936-9FAC1E391696}" dt="2023-04-13T18:58:32.015" v="214" actId="20577"/>
        <pc:sldMkLst>
          <pc:docMk/>
          <pc:sldMk cId="113931175" sldId="383"/>
        </pc:sldMkLst>
        <pc:spChg chg="add mod">
          <ac:chgData name="Simonetti, Paula R" userId="S::psimonetti3@gatech.edu::37aa77e8-a5a6-4630-b211-0a774c1ad5e7" providerId="AD" clId="Web-{03D86C4D-5784-4D1B-A936-9FAC1E391696}" dt="2023-04-13T18:58:32.015" v="214" actId="20577"/>
          <ac:spMkLst>
            <pc:docMk/>
            <pc:sldMk cId="113931175" sldId="383"/>
            <ac:spMk id="6" creationId="{4A27CF03-49AE-E6AC-E97E-2CEF5C2F91B4}"/>
          </ac:spMkLst>
        </pc:spChg>
      </pc:sldChg>
    </pc:docChg>
  </pc:docChgLst>
  <pc:docChgLst>
    <pc:chgData name="Gasteiger, Cassidy M" userId="49e4247d-81de-4625-ae16-f189e0b7e529" providerId="ADAL" clId="{E0648CDA-5B3F-4266-8A9B-6C3693878030}"/>
    <pc:docChg chg="undo redo custSel addSld delSld modSld sldOrd">
      <pc:chgData name="Gasteiger, Cassidy M" userId="49e4247d-81de-4625-ae16-f189e0b7e529" providerId="ADAL" clId="{E0648CDA-5B3F-4266-8A9B-6C3693878030}" dt="2023-03-15T22:10:19.094" v="11893" actId="20577"/>
      <pc:docMkLst>
        <pc:docMk/>
      </pc:docMkLst>
      <pc:sldChg chg="modSp mod">
        <pc:chgData name="Gasteiger, Cassidy M" userId="49e4247d-81de-4625-ae16-f189e0b7e529" providerId="ADAL" clId="{E0648CDA-5B3F-4266-8A9B-6C3693878030}" dt="2023-03-06T23:45:36.451" v="651" actId="20577"/>
        <pc:sldMkLst>
          <pc:docMk/>
          <pc:sldMk cId="1858036252" sldId="270"/>
        </pc:sldMkLst>
        <pc:spChg chg="mod">
          <ac:chgData name="Gasteiger, Cassidy M" userId="49e4247d-81de-4625-ae16-f189e0b7e529" providerId="ADAL" clId="{E0648CDA-5B3F-4266-8A9B-6C3693878030}" dt="2023-03-06T23:45:36.451" v="651" actId="20577"/>
          <ac:spMkLst>
            <pc:docMk/>
            <pc:sldMk cId="1858036252" sldId="270"/>
            <ac:spMk id="3" creationId="{3AF12371-05BA-AFF1-90CD-0DE7854B401E}"/>
          </ac:spMkLst>
        </pc:spChg>
      </pc:sldChg>
      <pc:sldChg chg="addSp delSp modSp del mod ord">
        <pc:chgData name="Gasteiger, Cassidy M" userId="49e4247d-81de-4625-ae16-f189e0b7e529" providerId="ADAL" clId="{E0648CDA-5B3F-4266-8A9B-6C3693878030}" dt="2023-03-13T21:44:03.869" v="7181" actId="2696"/>
        <pc:sldMkLst>
          <pc:docMk/>
          <pc:sldMk cId="2332970775" sldId="277"/>
        </pc:sldMkLst>
        <pc:spChg chg="mod">
          <ac:chgData name="Gasteiger, Cassidy M" userId="49e4247d-81de-4625-ae16-f189e0b7e529" providerId="ADAL" clId="{E0648CDA-5B3F-4266-8A9B-6C3693878030}" dt="2023-03-13T21:13:22.155" v="5345" actId="1076"/>
          <ac:spMkLst>
            <pc:docMk/>
            <pc:sldMk cId="2332970775" sldId="277"/>
            <ac:spMk id="2" creationId="{91C52932-AA47-43AA-90D8-38F9DB63FBDE}"/>
          </ac:spMkLst>
        </pc:spChg>
        <pc:spChg chg="add del mod">
          <ac:chgData name="Gasteiger, Cassidy M" userId="49e4247d-81de-4625-ae16-f189e0b7e529" providerId="ADAL" clId="{E0648CDA-5B3F-4266-8A9B-6C3693878030}" dt="2023-03-08T16:48:08.241" v="3633" actId="478"/>
          <ac:spMkLst>
            <pc:docMk/>
            <pc:sldMk cId="2332970775" sldId="277"/>
            <ac:spMk id="3" creationId="{7AB8E2EA-B769-6D83-3F5A-E0C60F9AA832}"/>
          </ac:spMkLst>
        </pc:spChg>
        <pc:spChg chg="add del mod">
          <ac:chgData name="Gasteiger, Cassidy M" userId="49e4247d-81de-4625-ae16-f189e0b7e529" providerId="ADAL" clId="{E0648CDA-5B3F-4266-8A9B-6C3693878030}" dt="2023-03-13T21:13:01.286" v="5324" actId="478"/>
          <ac:spMkLst>
            <pc:docMk/>
            <pc:sldMk cId="2332970775" sldId="277"/>
            <ac:spMk id="4" creationId="{96A6B319-97AD-7912-15C8-BA8D802F77A1}"/>
          </ac:spMkLst>
        </pc:spChg>
        <pc:spChg chg="mod">
          <ac:chgData name="Gasteiger, Cassidy M" userId="49e4247d-81de-4625-ae16-f189e0b7e529" providerId="ADAL" clId="{E0648CDA-5B3F-4266-8A9B-6C3693878030}" dt="2023-03-08T16:48:28.912" v="3672" actId="20577"/>
          <ac:spMkLst>
            <pc:docMk/>
            <pc:sldMk cId="2332970775" sldId="277"/>
            <ac:spMk id="10" creationId="{D1A09C89-4357-E20C-2B22-6A7F4FCD6BC5}"/>
          </ac:spMkLst>
        </pc:spChg>
        <pc:spChg chg="add mod">
          <ac:chgData name="Gasteiger, Cassidy M" userId="49e4247d-81de-4625-ae16-f189e0b7e529" providerId="ADAL" clId="{E0648CDA-5B3F-4266-8A9B-6C3693878030}" dt="2023-03-13T21:33:02.582" v="6355" actId="20577"/>
          <ac:spMkLst>
            <pc:docMk/>
            <pc:sldMk cId="2332970775" sldId="277"/>
            <ac:spMk id="11" creationId="{1D18B2F9-72A3-3087-0A7D-A9DC7BE38D08}"/>
          </ac:spMkLst>
        </pc:spChg>
        <pc:spChg chg="mod">
          <ac:chgData name="Gasteiger, Cassidy M" userId="49e4247d-81de-4625-ae16-f189e0b7e529" providerId="ADAL" clId="{E0648CDA-5B3F-4266-8A9B-6C3693878030}" dt="2023-03-13T21:15:45.701" v="5372" actId="165"/>
          <ac:spMkLst>
            <pc:docMk/>
            <pc:sldMk cId="2332970775" sldId="277"/>
            <ac:spMk id="15" creationId="{E64FE520-64B2-C13D-E476-40E83762CBEB}"/>
          </ac:spMkLst>
        </pc:spChg>
        <pc:spChg chg="mod">
          <ac:chgData name="Gasteiger, Cassidy M" userId="49e4247d-81de-4625-ae16-f189e0b7e529" providerId="ADAL" clId="{E0648CDA-5B3F-4266-8A9B-6C3693878030}" dt="2023-03-13T21:33:13.791" v="6369" actId="20577"/>
          <ac:spMkLst>
            <pc:docMk/>
            <pc:sldMk cId="2332970775" sldId="277"/>
            <ac:spMk id="16" creationId="{5D0DB741-F727-55C4-70B9-32334F8B83F7}"/>
          </ac:spMkLst>
        </pc:spChg>
        <pc:spChg chg="del">
          <ac:chgData name="Gasteiger, Cassidy M" userId="49e4247d-81de-4625-ae16-f189e0b7e529" providerId="ADAL" clId="{E0648CDA-5B3F-4266-8A9B-6C3693878030}" dt="2023-03-06T23:46:23.211" v="721" actId="478"/>
          <ac:spMkLst>
            <pc:docMk/>
            <pc:sldMk cId="2332970775" sldId="277"/>
            <ac:spMk id="18" creationId="{3BB60E35-4ECE-D4C9-8D15-E2C15FE698D6}"/>
          </ac:spMkLst>
        </pc:spChg>
        <pc:spChg chg="mod">
          <ac:chgData name="Gasteiger, Cassidy M" userId="49e4247d-81de-4625-ae16-f189e0b7e529" providerId="ADAL" clId="{E0648CDA-5B3F-4266-8A9B-6C3693878030}" dt="2023-03-13T21:16:52.671" v="5383" actId="1076"/>
          <ac:spMkLst>
            <pc:docMk/>
            <pc:sldMk cId="2332970775" sldId="277"/>
            <ac:spMk id="19" creationId="{0F6BDB95-EF09-5C7A-7EA9-EB4460BAA2B1}"/>
          </ac:spMkLst>
        </pc:spChg>
        <pc:spChg chg="mod topLvl">
          <ac:chgData name="Gasteiger, Cassidy M" userId="49e4247d-81de-4625-ae16-f189e0b7e529" providerId="ADAL" clId="{E0648CDA-5B3F-4266-8A9B-6C3693878030}" dt="2023-03-13T21:16:39.320" v="5380" actId="164"/>
          <ac:spMkLst>
            <pc:docMk/>
            <pc:sldMk cId="2332970775" sldId="277"/>
            <ac:spMk id="20" creationId="{C7125C4E-2905-3DBE-C8FE-E3781A4AEBAA}"/>
          </ac:spMkLst>
        </pc:spChg>
        <pc:spChg chg="mod topLvl">
          <ac:chgData name="Gasteiger, Cassidy M" userId="49e4247d-81de-4625-ae16-f189e0b7e529" providerId="ADAL" clId="{E0648CDA-5B3F-4266-8A9B-6C3693878030}" dt="2023-03-13T21:29:32.187" v="5784" actId="20577"/>
          <ac:spMkLst>
            <pc:docMk/>
            <pc:sldMk cId="2332970775" sldId="277"/>
            <ac:spMk id="21" creationId="{FAA2CBBD-7585-F887-5F61-5C69E546062A}"/>
          </ac:spMkLst>
        </pc:spChg>
        <pc:spChg chg="del">
          <ac:chgData name="Gasteiger, Cassidy M" userId="49e4247d-81de-4625-ae16-f189e0b7e529" providerId="ADAL" clId="{E0648CDA-5B3F-4266-8A9B-6C3693878030}" dt="2023-03-06T23:46:23.211" v="721" actId="478"/>
          <ac:spMkLst>
            <pc:docMk/>
            <pc:sldMk cId="2332970775" sldId="277"/>
            <ac:spMk id="25" creationId="{668ED46F-9E10-FA23-7E07-CDD7AB5D4430}"/>
          </ac:spMkLst>
        </pc:spChg>
        <pc:spChg chg="del">
          <ac:chgData name="Gasteiger, Cassidy M" userId="49e4247d-81de-4625-ae16-f189e0b7e529" providerId="ADAL" clId="{E0648CDA-5B3F-4266-8A9B-6C3693878030}" dt="2023-03-06T23:46:23.211" v="721" actId="478"/>
          <ac:spMkLst>
            <pc:docMk/>
            <pc:sldMk cId="2332970775" sldId="277"/>
            <ac:spMk id="26" creationId="{437BED58-1751-8A30-973D-5B7B3C69B194}"/>
          </ac:spMkLst>
        </pc:spChg>
        <pc:spChg chg="mod">
          <ac:chgData name="Gasteiger, Cassidy M" userId="49e4247d-81de-4625-ae16-f189e0b7e529" providerId="ADAL" clId="{E0648CDA-5B3F-4266-8A9B-6C3693878030}" dt="2023-03-13T21:16:58.967" v="5384" actId="1076"/>
          <ac:spMkLst>
            <pc:docMk/>
            <pc:sldMk cId="2332970775" sldId="277"/>
            <ac:spMk id="27" creationId="{337246FD-A60C-53B1-1031-1B7BF66D5F87}"/>
          </ac:spMkLst>
        </pc:spChg>
        <pc:spChg chg="mod topLvl">
          <ac:chgData name="Gasteiger, Cassidy M" userId="49e4247d-81de-4625-ae16-f189e0b7e529" providerId="ADAL" clId="{E0648CDA-5B3F-4266-8A9B-6C3693878030}" dt="2023-03-13T21:35:33.852" v="6793" actId="120"/>
          <ac:spMkLst>
            <pc:docMk/>
            <pc:sldMk cId="2332970775" sldId="277"/>
            <ac:spMk id="29" creationId="{D5217B0C-65E5-4F32-68E5-0DCB0ADF38E7}"/>
          </ac:spMkLst>
        </pc:spChg>
        <pc:spChg chg="del">
          <ac:chgData name="Gasteiger, Cassidy M" userId="49e4247d-81de-4625-ae16-f189e0b7e529" providerId="ADAL" clId="{E0648CDA-5B3F-4266-8A9B-6C3693878030}" dt="2023-03-06T23:46:23.211" v="721" actId="478"/>
          <ac:spMkLst>
            <pc:docMk/>
            <pc:sldMk cId="2332970775" sldId="277"/>
            <ac:spMk id="31" creationId="{5003DFF6-3720-AC57-07A9-E8B41DEE1E70}"/>
          </ac:spMkLst>
        </pc:spChg>
        <pc:spChg chg="mod">
          <ac:chgData name="Gasteiger, Cassidy M" userId="49e4247d-81de-4625-ae16-f189e0b7e529" providerId="ADAL" clId="{E0648CDA-5B3F-4266-8A9B-6C3693878030}" dt="2023-03-13T21:15:45.701" v="5372" actId="165"/>
          <ac:spMkLst>
            <pc:docMk/>
            <pc:sldMk cId="2332970775" sldId="277"/>
            <ac:spMk id="38" creationId="{A7F1FB3D-C451-5A0E-4781-F0327F5B3453}"/>
          </ac:spMkLst>
        </pc:spChg>
        <pc:spChg chg="mod">
          <ac:chgData name="Gasteiger, Cassidy M" userId="49e4247d-81de-4625-ae16-f189e0b7e529" providerId="ADAL" clId="{E0648CDA-5B3F-4266-8A9B-6C3693878030}" dt="2023-03-13T21:15:45.701" v="5372" actId="165"/>
          <ac:spMkLst>
            <pc:docMk/>
            <pc:sldMk cId="2332970775" sldId="277"/>
            <ac:spMk id="39" creationId="{6167B78A-5A11-F9AF-DED7-8A0195EB9300}"/>
          </ac:spMkLst>
        </pc:spChg>
        <pc:spChg chg="mod">
          <ac:chgData name="Gasteiger, Cassidy M" userId="49e4247d-81de-4625-ae16-f189e0b7e529" providerId="ADAL" clId="{E0648CDA-5B3F-4266-8A9B-6C3693878030}" dt="2023-03-13T21:16:16.536" v="5376" actId="165"/>
          <ac:spMkLst>
            <pc:docMk/>
            <pc:sldMk cId="2332970775" sldId="277"/>
            <ac:spMk id="42" creationId="{5762A2AC-9931-2AF9-DB1E-19FF5249188F}"/>
          </ac:spMkLst>
        </pc:spChg>
        <pc:spChg chg="mod">
          <ac:chgData name="Gasteiger, Cassidy M" userId="49e4247d-81de-4625-ae16-f189e0b7e529" providerId="ADAL" clId="{E0648CDA-5B3F-4266-8A9B-6C3693878030}" dt="2023-03-13T21:16:16.536" v="5376" actId="165"/>
          <ac:spMkLst>
            <pc:docMk/>
            <pc:sldMk cId="2332970775" sldId="277"/>
            <ac:spMk id="43" creationId="{39ACC31B-B932-D576-4A4D-F8BD52CD2765}"/>
          </ac:spMkLst>
        </pc:spChg>
        <pc:spChg chg="mod">
          <ac:chgData name="Gasteiger, Cassidy M" userId="49e4247d-81de-4625-ae16-f189e0b7e529" providerId="ADAL" clId="{E0648CDA-5B3F-4266-8A9B-6C3693878030}" dt="2023-03-13T21:15:30.309" v="5369" actId="165"/>
          <ac:spMkLst>
            <pc:docMk/>
            <pc:sldMk cId="2332970775" sldId="277"/>
            <ac:spMk id="46" creationId="{AC763E1C-2803-46D3-F4DB-E0754D930620}"/>
          </ac:spMkLst>
        </pc:spChg>
        <pc:spChg chg="mod">
          <ac:chgData name="Gasteiger, Cassidy M" userId="49e4247d-81de-4625-ae16-f189e0b7e529" providerId="ADAL" clId="{E0648CDA-5B3F-4266-8A9B-6C3693878030}" dt="2023-03-13T21:15:30.309" v="5369" actId="165"/>
          <ac:spMkLst>
            <pc:docMk/>
            <pc:sldMk cId="2332970775" sldId="277"/>
            <ac:spMk id="47" creationId="{F09252AD-F081-314D-F12C-B257B071851A}"/>
          </ac:spMkLst>
        </pc:spChg>
        <pc:spChg chg="mod topLvl">
          <ac:chgData name="Gasteiger, Cassidy M" userId="49e4247d-81de-4625-ae16-f189e0b7e529" providerId="ADAL" clId="{E0648CDA-5B3F-4266-8A9B-6C3693878030}" dt="2023-03-13T21:33:27.334" v="6404" actId="20577"/>
          <ac:spMkLst>
            <pc:docMk/>
            <pc:sldMk cId="2332970775" sldId="277"/>
            <ac:spMk id="49" creationId="{5B395652-7BC7-7304-6C0A-D255B207FDE4}"/>
          </ac:spMkLst>
        </pc:spChg>
        <pc:grpChg chg="add del mod">
          <ac:chgData name="Gasteiger, Cassidy M" userId="49e4247d-81de-4625-ae16-f189e0b7e529" providerId="ADAL" clId="{E0648CDA-5B3F-4266-8A9B-6C3693878030}" dt="2023-03-13T21:15:30.309" v="5369" actId="165"/>
          <ac:grpSpMkLst>
            <pc:docMk/>
            <pc:sldMk cId="2332970775" sldId="277"/>
            <ac:grpSpMk id="3" creationId="{EC3A62AF-EEA3-93D5-BB7F-54DC425B73C6}"/>
          </ac:grpSpMkLst>
        </pc:grpChg>
        <pc:grpChg chg="add del mod">
          <ac:chgData name="Gasteiger, Cassidy M" userId="49e4247d-81de-4625-ae16-f189e0b7e529" providerId="ADAL" clId="{E0648CDA-5B3F-4266-8A9B-6C3693878030}" dt="2023-03-13T21:15:45.701" v="5372" actId="165"/>
          <ac:grpSpMkLst>
            <pc:docMk/>
            <pc:sldMk cId="2332970775" sldId="277"/>
            <ac:grpSpMk id="5" creationId="{56E9E380-EB99-2B1C-FE8F-57607FA52639}"/>
          </ac:grpSpMkLst>
        </pc:grpChg>
        <pc:grpChg chg="add del mod">
          <ac:chgData name="Gasteiger, Cassidy M" userId="49e4247d-81de-4625-ae16-f189e0b7e529" providerId="ADAL" clId="{E0648CDA-5B3F-4266-8A9B-6C3693878030}" dt="2023-03-13T21:16:16.536" v="5376" actId="165"/>
          <ac:grpSpMkLst>
            <pc:docMk/>
            <pc:sldMk cId="2332970775" sldId="277"/>
            <ac:grpSpMk id="6" creationId="{7E21CA19-DB02-2550-7A06-1B8CE83CBE2D}"/>
          </ac:grpSpMkLst>
        </pc:grpChg>
        <pc:grpChg chg="add mod">
          <ac:chgData name="Gasteiger, Cassidy M" userId="49e4247d-81de-4625-ae16-f189e0b7e529" providerId="ADAL" clId="{E0648CDA-5B3F-4266-8A9B-6C3693878030}" dt="2023-03-13T21:30:42.752" v="5976" actId="1076"/>
          <ac:grpSpMkLst>
            <pc:docMk/>
            <pc:sldMk cId="2332970775" sldId="277"/>
            <ac:grpSpMk id="7" creationId="{D5EC83FC-2D9D-429A-0AE7-35C837E6B35C}"/>
          </ac:grpSpMkLst>
        </pc:grpChg>
        <pc:grpChg chg="add mod">
          <ac:chgData name="Gasteiger, Cassidy M" userId="49e4247d-81de-4625-ae16-f189e0b7e529" providerId="ADAL" clId="{E0648CDA-5B3F-4266-8A9B-6C3693878030}" dt="2023-03-13T21:30:24.154" v="5968" actId="1076"/>
          <ac:grpSpMkLst>
            <pc:docMk/>
            <pc:sldMk cId="2332970775" sldId="277"/>
            <ac:grpSpMk id="8" creationId="{813D1C59-E523-1125-3FD7-28624D728664}"/>
          </ac:grpSpMkLst>
        </pc:grpChg>
        <pc:grpChg chg="add mod">
          <ac:chgData name="Gasteiger, Cassidy M" userId="49e4247d-81de-4625-ae16-f189e0b7e529" providerId="ADAL" clId="{E0648CDA-5B3F-4266-8A9B-6C3693878030}" dt="2023-03-13T21:16:41.354" v="5381" actId="1076"/>
          <ac:grpSpMkLst>
            <pc:docMk/>
            <pc:sldMk cId="2332970775" sldId="277"/>
            <ac:grpSpMk id="9" creationId="{004F8F5D-016A-9134-2C6A-13CA9B887D69}"/>
          </ac:grpSpMkLst>
        </pc:grpChg>
        <pc:grpChg chg="mod topLvl">
          <ac:chgData name="Gasteiger, Cassidy M" userId="49e4247d-81de-4625-ae16-f189e0b7e529" providerId="ADAL" clId="{E0648CDA-5B3F-4266-8A9B-6C3693878030}" dt="2023-03-13T21:16:48.874" v="5382" actId="408"/>
          <ac:grpSpMkLst>
            <pc:docMk/>
            <pc:sldMk cId="2332970775" sldId="277"/>
            <ac:grpSpMk id="22" creationId="{AC973D5A-0158-503E-2B11-C3A8338D638A}"/>
          </ac:grpSpMkLst>
        </pc:grpChg>
        <pc:grpChg chg="del">
          <ac:chgData name="Gasteiger, Cassidy M" userId="49e4247d-81de-4625-ae16-f189e0b7e529" providerId="ADAL" clId="{E0648CDA-5B3F-4266-8A9B-6C3693878030}" dt="2023-03-06T23:46:23.211" v="721" actId="478"/>
          <ac:grpSpMkLst>
            <pc:docMk/>
            <pc:sldMk cId="2332970775" sldId="277"/>
            <ac:grpSpMk id="23" creationId="{17959B0E-BB48-46E7-4D8D-BBABE924A271}"/>
          </ac:grpSpMkLst>
        </pc:grpChg>
        <pc:grpChg chg="mod topLvl">
          <ac:chgData name="Gasteiger, Cassidy M" userId="49e4247d-81de-4625-ae16-f189e0b7e529" providerId="ADAL" clId="{E0648CDA-5B3F-4266-8A9B-6C3693878030}" dt="2023-03-13T21:30:40.812" v="5975" actId="1076"/>
          <ac:grpSpMkLst>
            <pc:docMk/>
            <pc:sldMk cId="2332970775" sldId="277"/>
            <ac:grpSpMk id="40" creationId="{18B16FAE-CAB7-AC5F-B5BB-D086868B7612}"/>
          </ac:grpSpMkLst>
        </pc:grpChg>
        <pc:grpChg chg="mod topLvl">
          <ac:chgData name="Gasteiger, Cassidy M" userId="49e4247d-81de-4625-ae16-f189e0b7e529" providerId="ADAL" clId="{E0648CDA-5B3F-4266-8A9B-6C3693878030}" dt="2023-03-13T21:16:25.648" v="5377" actId="164"/>
          <ac:grpSpMkLst>
            <pc:docMk/>
            <pc:sldMk cId="2332970775" sldId="277"/>
            <ac:grpSpMk id="41" creationId="{7E312BE4-EC3B-83B3-D711-CAA914CA9963}"/>
          </ac:grpSpMkLst>
        </pc:grpChg>
        <pc:grpChg chg="mod">
          <ac:chgData name="Gasteiger, Cassidy M" userId="49e4247d-81de-4625-ae16-f189e0b7e529" providerId="ADAL" clId="{E0648CDA-5B3F-4266-8A9B-6C3693878030}" dt="2023-03-13T21:15:30.309" v="5369" actId="165"/>
          <ac:grpSpMkLst>
            <pc:docMk/>
            <pc:sldMk cId="2332970775" sldId="277"/>
            <ac:grpSpMk id="45" creationId="{84C107C0-3507-3856-E2DF-E61974008829}"/>
          </ac:grpSpMkLst>
        </pc:grpChg>
        <pc:grpChg chg="mod topLvl">
          <ac:chgData name="Gasteiger, Cassidy M" userId="49e4247d-81de-4625-ae16-f189e0b7e529" providerId="ADAL" clId="{E0648CDA-5B3F-4266-8A9B-6C3693878030}" dt="2023-03-13T21:17:24.095" v="5388" actId="1076"/>
          <ac:grpSpMkLst>
            <pc:docMk/>
            <pc:sldMk cId="2332970775" sldId="277"/>
            <ac:grpSpMk id="50" creationId="{ECD301ED-DEA0-5187-F268-12290F0775A5}"/>
          </ac:grpSpMkLst>
        </pc:grpChg>
        <pc:picChg chg="mod">
          <ac:chgData name="Gasteiger, Cassidy M" userId="49e4247d-81de-4625-ae16-f189e0b7e529" providerId="ADAL" clId="{E0648CDA-5B3F-4266-8A9B-6C3693878030}" dt="2023-03-13T21:15:45.701" v="5372" actId="165"/>
          <ac:picMkLst>
            <pc:docMk/>
            <pc:sldMk cId="2332970775" sldId="277"/>
            <ac:picMk id="33" creationId="{BFA3D58A-A949-2159-B7A9-25E0BF9492EF}"/>
          </ac:picMkLst>
        </pc:picChg>
        <pc:picChg chg="mod topLvl">
          <ac:chgData name="Gasteiger, Cassidy M" userId="49e4247d-81de-4625-ae16-f189e0b7e529" providerId="ADAL" clId="{E0648CDA-5B3F-4266-8A9B-6C3693878030}" dt="2023-03-13T21:16:25.648" v="5377" actId="164"/>
          <ac:picMkLst>
            <pc:docMk/>
            <pc:sldMk cId="2332970775" sldId="277"/>
            <ac:picMk id="35" creationId="{A32B6A13-97BE-23AD-E625-07403CB84D4C}"/>
          </ac:picMkLst>
        </pc:picChg>
        <pc:picChg chg="mod">
          <ac:chgData name="Gasteiger, Cassidy M" userId="49e4247d-81de-4625-ae16-f189e0b7e529" providerId="ADAL" clId="{E0648CDA-5B3F-4266-8A9B-6C3693878030}" dt="2023-03-13T21:15:30.309" v="5369" actId="165"/>
          <ac:picMkLst>
            <pc:docMk/>
            <pc:sldMk cId="2332970775" sldId="277"/>
            <ac:picMk id="37" creationId="{D354D435-3D57-37E1-996B-0066DB020F52}"/>
          </ac:picMkLst>
        </pc:picChg>
      </pc:sldChg>
      <pc:sldChg chg="addSp delSp modSp mod ord">
        <pc:chgData name="Gasteiger, Cassidy M" userId="49e4247d-81de-4625-ae16-f189e0b7e529" providerId="ADAL" clId="{E0648CDA-5B3F-4266-8A9B-6C3693878030}" dt="2023-03-15T18:16:20.282" v="10321" actId="1076"/>
        <pc:sldMkLst>
          <pc:docMk/>
          <pc:sldMk cId="3419208164" sldId="326"/>
        </pc:sldMkLst>
        <pc:spChg chg="mod">
          <ac:chgData name="Gasteiger, Cassidy M" userId="49e4247d-81de-4625-ae16-f189e0b7e529" providerId="ADAL" clId="{E0648CDA-5B3F-4266-8A9B-6C3693878030}" dt="2023-03-06T23:49:57.511" v="1210" actId="1076"/>
          <ac:spMkLst>
            <pc:docMk/>
            <pc:sldMk cId="3419208164" sldId="326"/>
            <ac:spMk id="2" creationId="{91C52932-AA47-43AA-90D8-38F9DB63FBDE}"/>
          </ac:spMkLst>
        </pc:spChg>
        <pc:spChg chg="del">
          <ac:chgData name="Gasteiger, Cassidy M" userId="49e4247d-81de-4625-ae16-f189e0b7e529" providerId="ADAL" clId="{E0648CDA-5B3F-4266-8A9B-6C3693878030}" dt="2023-03-14T02:29:25.966" v="7953" actId="478"/>
          <ac:spMkLst>
            <pc:docMk/>
            <pc:sldMk cId="3419208164" sldId="326"/>
            <ac:spMk id="13" creationId="{62581F3C-F472-BF71-8C60-25DCDF669850}"/>
          </ac:spMkLst>
        </pc:spChg>
        <pc:spChg chg="add del mod">
          <ac:chgData name="Gasteiger, Cassidy M" userId="49e4247d-81de-4625-ae16-f189e0b7e529" providerId="ADAL" clId="{E0648CDA-5B3F-4266-8A9B-6C3693878030}" dt="2023-03-14T16:03:01.889" v="8153" actId="478"/>
          <ac:spMkLst>
            <pc:docMk/>
            <pc:sldMk cId="3419208164" sldId="326"/>
            <ac:spMk id="15" creationId="{965E9027-B69E-060E-BC1C-44AFA6A6F10B}"/>
          </ac:spMkLst>
        </pc:spChg>
        <pc:spChg chg="del">
          <ac:chgData name="Gasteiger, Cassidy M" userId="49e4247d-81de-4625-ae16-f189e0b7e529" providerId="ADAL" clId="{E0648CDA-5B3F-4266-8A9B-6C3693878030}" dt="2023-03-14T02:29:22.090" v="7951" actId="478"/>
          <ac:spMkLst>
            <pc:docMk/>
            <pc:sldMk cId="3419208164" sldId="326"/>
            <ac:spMk id="16" creationId="{8A8AF440-32A1-22D2-ED3B-C84F06ADD7FB}"/>
          </ac:spMkLst>
        </pc:spChg>
        <pc:spChg chg="del">
          <ac:chgData name="Gasteiger, Cassidy M" userId="49e4247d-81de-4625-ae16-f189e0b7e529" providerId="ADAL" clId="{E0648CDA-5B3F-4266-8A9B-6C3693878030}" dt="2023-03-14T02:29:22.090" v="7951" actId="478"/>
          <ac:spMkLst>
            <pc:docMk/>
            <pc:sldMk cId="3419208164" sldId="326"/>
            <ac:spMk id="17" creationId="{5C80583C-1CE2-D43A-F208-DF6C2A1C6ABA}"/>
          </ac:spMkLst>
        </pc:spChg>
        <pc:spChg chg="del mod">
          <ac:chgData name="Gasteiger, Cassidy M" userId="49e4247d-81de-4625-ae16-f189e0b7e529" providerId="ADAL" clId="{E0648CDA-5B3F-4266-8A9B-6C3693878030}" dt="2023-03-14T02:29:24.364" v="7952" actId="478"/>
          <ac:spMkLst>
            <pc:docMk/>
            <pc:sldMk cId="3419208164" sldId="326"/>
            <ac:spMk id="18" creationId="{F18890CB-6A43-1588-53C5-96396672D58B}"/>
          </ac:spMkLst>
        </pc:spChg>
        <pc:spChg chg="add mod">
          <ac:chgData name="Gasteiger, Cassidy M" userId="49e4247d-81de-4625-ae16-f189e0b7e529" providerId="ADAL" clId="{E0648CDA-5B3F-4266-8A9B-6C3693878030}" dt="2023-03-15T18:16:20.282" v="10321" actId="1076"/>
          <ac:spMkLst>
            <pc:docMk/>
            <pc:sldMk cId="3419208164" sldId="326"/>
            <ac:spMk id="19" creationId="{6F19DEAB-2E39-437C-FC43-533B40BC277E}"/>
          </ac:spMkLst>
        </pc:spChg>
        <pc:spChg chg="mod">
          <ac:chgData name="Gasteiger, Cassidy M" userId="49e4247d-81de-4625-ae16-f189e0b7e529" providerId="ADAL" clId="{E0648CDA-5B3F-4266-8A9B-6C3693878030}" dt="2023-03-08T16:48:32.916" v="3680" actId="20577"/>
          <ac:spMkLst>
            <pc:docMk/>
            <pc:sldMk cId="3419208164" sldId="326"/>
            <ac:spMk id="25" creationId="{AE650C34-D112-2D2F-358B-4A09CC36E091}"/>
          </ac:spMkLst>
        </pc:spChg>
        <pc:graphicFrameChg chg="del mod modGraphic">
          <ac:chgData name="Gasteiger, Cassidy M" userId="49e4247d-81de-4625-ae16-f189e0b7e529" providerId="ADAL" clId="{E0648CDA-5B3F-4266-8A9B-6C3693878030}" dt="2023-03-14T02:29:17.870" v="7950" actId="478"/>
          <ac:graphicFrameMkLst>
            <pc:docMk/>
            <pc:sldMk cId="3419208164" sldId="326"/>
            <ac:graphicFrameMk id="6" creationId="{DB825F4F-5C8C-BBC7-446D-18F3C91E20BB}"/>
          </ac:graphicFrameMkLst>
        </pc:graphicFrameChg>
        <pc:picChg chg="add del mod">
          <ac:chgData name="Gasteiger, Cassidy M" userId="49e4247d-81de-4625-ae16-f189e0b7e529" providerId="ADAL" clId="{E0648CDA-5B3F-4266-8A9B-6C3693878030}" dt="2023-03-13T21:03:20.786" v="5244" actId="478"/>
          <ac:picMkLst>
            <pc:docMk/>
            <pc:sldMk cId="3419208164" sldId="326"/>
            <ac:picMk id="4" creationId="{801DBDE4-E753-EFEF-C0C6-0BE8FC2ED2F6}"/>
          </ac:picMkLst>
        </pc:picChg>
        <pc:picChg chg="add del mod">
          <ac:chgData name="Gasteiger, Cassidy M" userId="49e4247d-81de-4625-ae16-f189e0b7e529" providerId="ADAL" clId="{E0648CDA-5B3F-4266-8A9B-6C3693878030}" dt="2023-03-13T23:09:31.820" v="7182" actId="478"/>
          <ac:picMkLst>
            <pc:docMk/>
            <pc:sldMk cId="3419208164" sldId="326"/>
            <ac:picMk id="7" creationId="{681B5580-2FBD-B879-7065-53D063E05A38}"/>
          </ac:picMkLst>
        </pc:picChg>
        <pc:picChg chg="add del mod">
          <ac:chgData name="Gasteiger, Cassidy M" userId="49e4247d-81de-4625-ae16-f189e0b7e529" providerId="ADAL" clId="{E0648CDA-5B3F-4266-8A9B-6C3693878030}" dt="2023-03-14T02:30:21.798" v="7958" actId="478"/>
          <ac:picMkLst>
            <pc:docMk/>
            <pc:sldMk cId="3419208164" sldId="326"/>
            <ac:picMk id="9" creationId="{E2E94DB8-A4F3-F75D-E557-EA17E1CC4E97}"/>
          </ac:picMkLst>
        </pc:picChg>
        <pc:picChg chg="add del mod modCrop">
          <ac:chgData name="Gasteiger, Cassidy M" userId="49e4247d-81de-4625-ae16-f189e0b7e529" providerId="ADAL" clId="{E0648CDA-5B3F-4266-8A9B-6C3693878030}" dt="2023-03-15T15:50:50.863" v="10292" actId="478"/>
          <ac:picMkLst>
            <pc:docMk/>
            <pc:sldMk cId="3419208164" sldId="326"/>
            <ac:picMk id="11" creationId="{F07BBBF5-FE3F-DA31-B21F-54709BEEC920}"/>
          </ac:picMkLst>
        </pc:picChg>
        <pc:picChg chg="del">
          <ac:chgData name="Gasteiger, Cassidy M" userId="49e4247d-81de-4625-ae16-f189e0b7e529" providerId="ADAL" clId="{E0648CDA-5B3F-4266-8A9B-6C3693878030}" dt="2023-03-13T20:53:16.446" v="5238" actId="478"/>
          <ac:picMkLst>
            <pc:docMk/>
            <pc:sldMk cId="3419208164" sldId="326"/>
            <ac:picMk id="12" creationId="{F67F3BA2-CA0E-0121-F635-61E6BE62B848}"/>
          </ac:picMkLst>
        </pc:picChg>
        <pc:picChg chg="del">
          <ac:chgData name="Gasteiger, Cassidy M" userId="49e4247d-81de-4625-ae16-f189e0b7e529" providerId="ADAL" clId="{E0648CDA-5B3F-4266-8A9B-6C3693878030}" dt="2023-03-14T02:29:22.090" v="7951" actId="478"/>
          <ac:picMkLst>
            <pc:docMk/>
            <pc:sldMk cId="3419208164" sldId="326"/>
            <ac:picMk id="14" creationId="{9598F9AD-E607-1BDD-FAD2-90D78153586B}"/>
          </ac:picMkLst>
        </pc:picChg>
        <pc:picChg chg="add mod modCrop">
          <ac:chgData name="Gasteiger, Cassidy M" userId="49e4247d-81de-4625-ae16-f189e0b7e529" providerId="ADAL" clId="{E0648CDA-5B3F-4266-8A9B-6C3693878030}" dt="2023-03-15T15:51:18.951" v="10300" actId="1076"/>
          <ac:picMkLst>
            <pc:docMk/>
            <pc:sldMk cId="3419208164" sldId="326"/>
            <ac:picMk id="21" creationId="{E9984C34-A0A4-37B9-004F-BF1A142B012E}"/>
          </ac:picMkLst>
        </pc:picChg>
        <pc:picChg chg="del">
          <ac:chgData name="Gasteiger, Cassidy M" userId="49e4247d-81de-4625-ae16-f189e0b7e529" providerId="ADAL" clId="{E0648CDA-5B3F-4266-8A9B-6C3693878030}" dt="2023-03-14T02:29:22.090" v="7951" actId="478"/>
          <ac:picMkLst>
            <pc:docMk/>
            <pc:sldMk cId="3419208164" sldId="326"/>
            <ac:picMk id="22" creationId="{B11EA600-FCFC-A4E5-8850-ECEFFFAEEB04}"/>
          </ac:picMkLst>
        </pc:picChg>
        <pc:picChg chg="del">
          <ac:chgData name="Gasteiger, Cassidy M" userId="49e4247d-81de-4625-ae16-f189e0b7e529" providerId="ADAL" clId="{E0648CDA-5B3F-4266-8A9B-6C3693878030}" dt="2023-03-14T02:29:24.364" v="7952" actId="478"/>
          <ac:picMkLst>
            <pc:docMk/>
            <pc:sldMk cId="3419208164" sldId="326"/>
            <ac:picMk id="24" creationId="{86510966-DA8E-416C-029E-0A0BCAB67C0A}"/>
          </ac:picMkLst>
        </pc:picChg>
      </pc:sldChg>
      <pc:sldChg chg="modSp mod">
        <pc:chgData name="Gasteiger, Cassidy M" userId="49e4247d-81de-4625-ae16-f189e0b7e529" providerId="ADAL" clId="{E0648CDA-5B3F-4266-8A9B-6C3693878030}" dt="2023-03-06T23:49:29.068" v="1209" actId="1076"/>
        <pc:sldMkLst>
          <pc:docMk/>
          <pc:sldMk cId="2674671306" sldId="327"/>
        </pc:sldMkLst>
        <pc:spChg chg="mod">
          <ac:chgData name="Gasteiger, Cassidy M" userId="49e4247d-81de-4625-ae16-f189e0b7e529" providerId="ADAL" clId="{E0648CDA-5B3F-4266-8A9B-6C3693878030}" dt="2023-03-06T23:49:19.855" v="1207" actId="1076"/>
          <ac:spMkLst>
            <pc:docMk/>
            <pc:sldMk cId="2674671306" sldId="327"/>
            <ac:spMk id="45" creationId="{2941DC27-6869-C276-B400-C6BA4FAF06DF}"/>
          </ac:spMkLst>
        </pc:spChg>
        <pc:spChg chg="mod">
          <ac:chgData name="Gasteiger, Cassidy M" userId="49e4247d-81de-4625-ae16-f189e0b7e529" providerId="ADAL" clId="{E0648CDA-5B3F-4266-8A9B-6C3693878030}" dt="2023-03-06T23:49:29.068" v="1209" actId="1076"/>
          <ac:spMkLst>
            <pc:docMk/>
            <pc:sldMk cId="2674671306" sldId="327"/>
            <ac:spMk id="46" creationId="{F49B0B5A-74F0-B2DA-A0F9-50B51F942F49}"/>
          </ac:spMkLst>
        </pc:spChg>
        <pc:spChg chg="mod">
          <ac:chgData name="Gasteiger, Cassidy M" userId="49e4247d-81de-4625-ae16-f189e0b7e529" providerId="ADAL" clId="{E0648CDA-5B3F-4266-8A9B-6C3693878030}" dt="2023-03-06T23:49:15.035" v="1206" actId="1076"/>
          <ac:spMkLst>
            <pc:docMk/>
            <pc:sldMk cId="2674671306" sldId="327"/>
            <ac:spMk id="47" creationId="{6672E130-7A05-5730-2911-C3E4D0E2E5B7}"/>
          </ac:spMkLst>
        </pc:spChg>
      </pc:sldChg>
      <pc:sldChg chg="addSp delSp modSp mod">
        <pc:chgData name="Gasteiger, Cassidy M" userId="49e4247d-81de-4625-ae16-f189e0b7e529" providerId="ADAL" clId="{E0648CDA-5B3F-4266-8A9B-6C3693878030}" dt="2023-03-15T18:37:38.923" v="10334" actId="207"/>
        <pc:sldMkLst>
          <pc:docMk/>
          <pc:sldMk cId="3227149221" sldId="333"/>
        </pc:sldMkLst>
        <pc:spChg chg="add mod">
          <ac:chgData name="Gasteiger, Cassidy M" userId="49e4247d-81de-4625-ae16-f189e0b7e529" providerId="ADAL" clId="{E0648CDA-5B3F-4266-8A9B-6C3693878030}" dt="2023-03-13T18:18:39.204" v="5197" actId="20577"/>
          <ac:spMkLst>
            <pc:docMk/>
            <pc:sldMk cId="3227149221" sldId="333"/>
            <ac:spMk id="10" creationId="{7A4D8EBA-01C2-2B54-F436-2122183D6DD8}"/>
          </ac:spMkLst>
        </pc:spChg>
        <pc:spChg chg="mod">
          <ac:chgData name="Gasteiger, Cassidy M" userId="49e4247d-81de-4625-ae16-f189e0b7e529" providerId="ADAL" clId="{E0648CDA-5B3F-4266-8A9B-6C3693878030}" dt="2023-03-15T18:37:38.923" v="10334" actId="207"/>
          <ac:spMkLst>
            <pc:docMk/>
            <pc:sldMk cId="3227149221" sldId="333"/>
            <ac:spMk id="13" creationId="{2EBC9AB8-C02B-BF3C-661E-12CC4BA4217F}"/>
          </ac:spMkLst>
        </pc:spChg>
        <pc:spChg chg="del mod">
          <ac:chgData name="Gasteiger, Cassidy M" userId="49e4247d-81de-4625-ae16-f189e0b7e529" providerId="ADAL" clId="{E0648CDA-5B3F-4266-8A9B-6C3693878030}" dt="2023-03-13T18:18:43.098" v="5203" actId="478"/>
          <ac:spMkLst>
            <pc:docMk/>
            <pc:sldMk cId="3227149221" sldId="333"/>
            <ac:spMk id="14" creationId="{7A4D8EBA-01C2-2B54-F436-2122183D6DD8}"/>
          </ac:spMkLst>
        </pc:spChg>
      </pc:sldChg>
      <pc:sldChg chg="addSp delSp modSp mod ord">
        <pc:chgData name="Gasteiger, Cassidy M" userId="49e4247d-81de-4625-ae16-f189e0b7e529" providerId="ADAL" clId="{E0648CDA-5B3F-4266-8A9B-6C3693878030}" dt="2023-03-15T19:42:07.667" v="10400" actId="20577"/>
        <pc:sldMkLst>
          <pc:docMk/>
          <pc:sldMk cId="2219792358" sldId="337"/>
        </pc:sldMkLst>
        <pc:spChg chg="mod">
          <ac:chgData name="Gasteiger, Cassidy M" userId="49e4247d-81de-4625-ae16-f189e0b7e529" providerId="ADAL" clId="{E0648CDA-5B3F-4266-8A9B-6C3693878030}" dt="2023-03-06T23:45:53.563" v="699" actId="20577"/>
          <ac:spMkLst>
            <pc:docMk/>
            <pc:sldMk cId="2219792358" sldId="337"/>
            <ac:spMk id="2" creationId="{91C52932-AA47-43AA-90D8-38F9DB63FBDE}"/>
          </ac:spMkLst>
        </pc:spChg>
        <pc:spChg chg="mod">
          <ac:chgData name="Gasteiger, Cassidy M" userId="49e4247d-81de-4625-ae16-f189e0b7e529" providerId="ADAL" clId="{E0648CDA-5B3F-4266-8A9B-6C3693878030}" dt="2023-03-15T19:42:07.667" v="10400" actId="20577"/>
          <ac:spMkLst>
            <pc:docMk/>
            <pc:sldMk cId="2219792358" sldId="337"/>
            <ac:spMk id="3" creationId="{67289F89-32E4-004E-39D6-997694DADDFE}"/>
          </ac:spMkLst>
        </pc:spChg>
        <pc:spChg chg="add del mod">
          <ac:chgData name="Gasteiger, Cassidy M" userId="49e4247d-81de-4625-ae16-f189e0b7e529" providerId="ADAL" clId="{E0648CDA-5B3F-4266-8A9B-6C3693878030}" dt="2023-03-07T23:36:38.582" v="3242" actId="478"/>
          <ac:spMkLst>
            <pc:docMk/>
            <pc:sldMk cId="2219792358" sldId="337"/>
            <ac:spMk id="5" creationId="{3B925E0D-5FB9-E639-5686-1C84B9E97B0E}"/>
          </ac:spMkLst>
        </pc:spChg>
        <pc:spChg chg="add mod">
          <ac:chgData name="Gasteiger, Cassidy M" userId="49e4247d-81de-4625-ae16-f189e0b7e529" providerId="ADAL" clId="{E0648CDA-5B3F-4266-8A9B-6C3693878030}" dt="2023-03-15T18:15:10.619" v="10317" actId="5793"/>
          <ac:spMkLst>
            <pc:docMk/>
            <pc:sldMk cId="2219792358" sldId="337"/>
            <ac:spMk id="5" creationId="{9C91F266-DDF2-D37E-CAE4-EECF481B0B71}"/>
          </ac:spMkLst>
        </pc:spChg>
        <pc:spChg chg="add mod">
          <ac:chgData name="Gasteiger, Cassidy M" userId="49e4247d-81de-4625-ae16-f189e0b7e529" providerId="ADAL" clId="{E0648CDA-5B3F-4266-8A9B-6C3693878030}" dt="2023-03-13T21:40:10.861" v="6817" actId="1076"/>
          <ac:spMkLst>
            <pc:docMk/>
            <pc:sldMk cId="2219792358" sldId="337"/>
            <ac:spMk id="6" creationId="{06F06E05-6A51-6161-B1F7-9DA64888C517}"/>
          </ac:spMkLst>
        </pc:spChg>
        <pc:spChg chg="add del mod">
          <ac:chgData name="Gasteiger, Cassidy M" userId="49e4247d-81de-4625-ae16-f189e0b7e529" providerId="ADAL" clId="{E0648CDA-5B3F-4266-8A9B-6C3693878030}" dt="2023-03-13T21:42:22.831" v="7055" actId="478"/>
          <ac:spMkLst>
            <pc:docMk/>
            <pc:sldMk cId="2219792358" sldId="337"/>
            <ac:spMk id="7" creationId="{7B24A6E6-38A6-9856-5A51-D60A09E6CA26}"/>
          </ac:spMkLst>
        </pc:spChg>
        <pc:spChg chg="mod">
          <ac:chgData name="Gasteiger, Cassidy M" userId="49e4247d-81de-4625-ae16-f189e0b7e529" providerId="ADAL" clId="{E0648CDA-5B3F-4266-8A9B-6C3693878030}" dt="2023-03-13T21:39:15.455" v="6803" actId="20577"/>
          <ac:spMkLst>
            <pc:docMk/>
            <pc:sldMk cId="2219792358" sldId="337"/>
            <ac:spMk id="25" creationId="{4A463A6D-D697-9D4B-64BC-954E765FAF00}"/>
          </ac:spMkLst>
        </pc:spChg>
        <pc:spChg chg="mod">
          <ac:chgData name="Gasteiger, Cassidy M" userId="49e4247d-81de-4625-ae16-f189e0b7e529" providerId="ADAL" clId="{E0648CDA-5B3F-4266-8A9B-6C3693878030}" dt="2023-03-15T18:15:28.571" v="10319" actId="20577"/>
          <ac:spMkLst>
            <pc:docMk/>
            <pc:sldMk cId="2219792358" sldId="337"/>
            <ac:spMk id="31" creationId="{EF61D8DE-F86C-5A20-94E5-53F81E1F549E}"/>
          </ac:spMkLst>
        </pc:spChg>
        <pc:spChg chg="mod">
          <ac:chgData name="Gasteiger, Cassidy M" userId="49e4247d-81de-4625-ae16-f189e0b7e529" providerId="ADAL" clId="{E0648CDA-5B3F-4266-8A9B-6C3693878030}" dt="2023-03-13T21:40:00.084" v="6814" actId="1076"/>
          <ac:spMkLst>
            <pc:docMk/>
            <pc:sldMk cId="2219792358" sldId="337"/>
            <ac:spMk id="36" creationId="{B3410E5A-231B-0648-39A1-F5B48D2493FF}"/>
          </ac:spMkLst>
        </pc:spChg>
        <pc:spChg chg="del">
          <ac:chgData name="Gasteiger, Cassidy M" userId="49e4247d-81de-4625-ae16-f189e0b7e529" providerId="ADAL" clId="{E0648CDA-5B3F-4266-8A9B-6C3693878030}" dt="2023-03-13T21:40:01.455" v="6815" actId="478"/>
          <ac:spMkLst>
            <pc:docMk/>
            <pc:sldMk cId="2219792358" sldId="337"/>
            <ac:spMk id="37" creationId="{FD0344D5-BA43-FADD-B05E-624E880B44BB}"/>
          </ac:spMkLst>
        </pc:spChg>
        <pc:grpChg chg="mod">
          <ac:chgData name="Gasteiger, Cassidy M" userId="49e4247d-81de-4625-ae16-f189e0b7e529" providerId="ADAL" clId="{E0648CDA-5B3F-4266-8A9B-6C3693878030}" dt="2023-03-13T21:39:44.861" v="6809" actId="554"/>
          <ac:grpSpMkLst>
            <pc:docMk/>
            <pc:sldMk cId="2219792358" sldId="337"/>
            <ac:grpSpMk id="23" creationId="{84C321F5-DD7D-EBAE-4FA2-8A31C2B1F137}"/>
          </ac:grpSpMkLst>
        </pc:grpChg>
        <pc:grpChg chg="mod">
          <ac:chgData name="Gasteiger, Cassidy M" userId="49e4247d-81de-4625-ae16-f189e0b7e529" providerId="ADAL" clId="{E0648CDA-5B3F-4266-8A9B-6C3693878030}" dt="2023-03-15T18:15:23.747" v="10318" actId="1076"/>
          <ac:grpSpMkLst>
            <pc:docMk/>
            <pc:sldMk cId="2219792358" sldId="337"/>
            <ac:grpSpMk id="24" creationId="{C18E6AFA-6DED-F5E1-5EEA-23BFF9C2F44D}"/>
          </ac:grpSpMkLst>
        </pc:grpChg>
        <pc:grpChg chg="mod">
          <ac:chgData name="Gasteiger, Cassidy M" userId="49e4247d-81de-4625-ae16-f189e0b7e529" providerId="ADAL" clId="{E0648CDA-5B3F-4266-8A9B-6C3693878030}" dt="2023-03-13T21:39:44.861" v="6809" actId="554"/>
          <ac:grpSpMkLst>
            <pc:docMk/>
            <pc:sldMk cId="2219792358" sldId="337"/>
            <ac:grpSpMk id="30" creationId="{686B4E20-1AC2-B07B-E700-61A9FA4FD8C5}"/>
          </ac:grpSpMkLst>
        </pc:grpChg>
        <pc:picChg chg="mod">
          <ac:chgData name="Gasteiger, Cassidy M" userId="49e4247d-81de-4625-ae16-f189e0b7e529" providerId="ADAL" clId="{E0648CDA-5B3F-4266-8A9B-6C3693878030}" dt="2023-03-13T21:43:54.392" v="7179" actId="1076"/>
          <ac:picMkLst>
            <pc:docMk/>
            <pc:sldMk cId="2219792358" sldId="337"/>
            <ac:picMk id="16" creationId="{C5010777-F522-B7F2-BE20-77D8A86779AF}"/>
          </ac:picMkLst>
        </pc:picChg>
        <pc:picChg chg="mod">
          <ac:chgData name="Gasteiger, Cassidy M" userId="49e4247d-81de-4625-ae16-f189e0b7e529" providerId="ADAL" clId="{E0648CDA-5B3F-4266-8A9B-6C3693878030}" dt="2023-03-13T21:43:57.363" v="7180" actId="1076"/>
          <ac:picMkLst>
            <pc:docMk/>
            <pc:sldMk cId="2219792358" sldId="337"/>
            <ac:picMk id="20" creationId="{08EF917C-EEEF-A8A3-2737-8DD14AEADD7A}"/>
          </ac:picMkLst>
        </pc:picChg>
      </pc:sldChg>
      <pc:sldChg chg="modSp del mod">
        <pc:chgData name="Gasteiger, Cassidy M" userId="49e4247d-81de-4625-ae16-f189e0b7e529" providerId="ADAL" clId="{E0648CDA-5B3F-4266-8A9B-6C3693878030}" dt="2023-03-14T16:22:33.428" v="10242" actId="2696"/>
        <pc:sldMkLst>
          <pc:docMk/>
          <pc:sldMk cId="1894391725" sldId="338"/>
        </pc:sldMkLst>
        <pc:spChg chg="mod">
          <ac:chgData name="Gasteiger, Cassidy M" userId="49e4247d-81de-4625-ae16-f189e0b7e529" providerId="ADAL" clId="{E0648CDA-5B3F-4266-8A9B-6C3693878030}" dt="2023-03-06T23:32:02.414" v="407" actId="20577"/>
          <ac:spMkLst>
            <pc:docMk/>
            <pc:sldMk cId="1894391725" sldId="338"/>
            <ac:spMk id="7" creationId="{6747EE72-B39F-02B1-7866-67FA6CBDDE45}"/>
          </ac:spMkLst>
        </pc:spChg>
        <pc:spChg chg="mod">
          <ac:chgData name="Gasteiger, Cassidy M" userId="49e4247d-81de-4625-ae16-f189e0b7e529" providerId="ADAL" clId="{E0648CDA-5B3F-4266-8A9B-6C3693878030}" dt="2023-03-14T16:19:40.611" v="10093" actId="20577"/>
          <ac:spMkLst>
            <pc:docMk/>
            <pc:sldMk cId="1894391725" sldId="338"/>
            <ac:spMk id="8" creationId="{B409AAEB-66BF-4742-6A03-785D5D0646AD}"/>
          </ac:spMkLst>
        </pc:spChg>
      </pc:sldChg>
      <pc:sldChg chg="ord">
        <pc:chgData name="Gasteiger, Cassidy M" userId="49e4247d-81de-4625-ae16-f189e0b7e529" providerId="ADAL" clId="{E0648CDA-5B3F-4266-8A9B-6C3693878030}" dt="2023-03-06T23:14:16.680" v="346"/>
        <pc:sldMkLst>
          <pc:docMk/>
          <pc:sldMk cId="1052821959" sldId="343"/>
        </pc:sldMkLst>
      </pc:sldChg>
      <pc:sldChg chg="addSp delSp modSp mod">
        <pc:chgData name="Gasteiger, Cassidy M" userId="49e4247d-81de-4625-ae16-f189e0b7e529" providerId="ADAL" clId="{E0648CDA-5B3F-4266-8A9B-6C3693878030}" dt="2023-03-06T23:11:01.529" v="60" actId="1076"/>
        <pc:sldMkLst>
          <pc:docMk/>
          <pc:sldMk cId="1291105036" sldId="345"/>
        </pc:sldMkLst>
        <pc:spChg chg="del">
          <ac:chgData name="Gasteiger, Cassidy M" userId="49e4247d-81de-4625-ae16-f189e0b7e529" providerId="ADAL" clId="{E0648CDA-5B3F-4266-8A9B-6C3693878030}" dt="2023-03-06T23:09:44.284" v="45" actId="478"/>
          <ac:spMkLst>
            <pc:docMk/>
            <pc:sldMk cId="1291105036" sldId="345"/>
            <ac:spMk id="5" creationId="{E604997D-773E-4179-42C6-5294B1097F05}"/>
          </ac:spMkLst>
        </pc:spChg>
        <pc:spChg chg="mod">
          <ac:chgData name="Gasteiger, Cassidy M" userId="49e4247d-81de-4625-ae16-f189e0b7e529" providerId="ADAL" clId="{E0648CDA-5B3F-4266-8A9B-6C3693878030}" dt="2023-03-06T23:10:19.984" v="54" actId="20577"/>
          <ac:spMkLst>
            <pc:docMk/>
            <pc:sldMk cId="1291105036" sldId="345"/>
            <ac:spMk id="8" creationId="{CF268D5F-B370-8F4A-8CB3-3FA55DDBEAD0}"/>
          </ac:spMkLst>
        </pc:spChg>
        <pc:picChg chg="add del mod">
          <ac:chgData name="Gasteiger, Cassidy M" userId="49e4247d-81de-4625-ae16-f189e0b7e529" providerId="ADAL" clId="{E0648CDA-5B3F-4266-8A9B-6C3693878030}" dt="2023-03-06T23:10:09.666" v="50" actId="478"/>
          <ac:picMkLst>
            <pc:docMk/>
            <pc:sldMk cId="1291105036" sldId="345"/>
            <ac:picMk id="10" creationId="{127AF271-5496-E7AC-7540-681CB3239268}"/>
          </ac:picMkLst>
        </pc:picChg>
        <pc:picChg chg="add mod">
          <ac:chgData name="Gasteiger, Cassidy M" userId="49e4247d-81de-4625-ae16-f189e0b7e529" providerId="ADAL" clId="{E0648CDA-5B3F-4266-8A9B-6C3693878030}" dt="2023-03-06T23:10:17.263" v="53" actId="1076"/>
          <ac:picMkLst>
            <pc:docMk/>
            <pc:sldMk cId="1291105036" sldId="345"/>
            <ac:picMk id="16" creationId="{B0988B8F-FC59-D217-AAB8-9BC2D4859039}"/>
          </ac:picMkLst>
        </pc:picChg>
        <pc:picChg chg="add mod">
          <ac:chgData name="Gasteiger, Cassidy M" userId="49e4247d-81de-4625-ae16-f189e0b7e529" providerId="ADAL" clId="{E0648CDA-5B3F-4266-8A9B-6C3693878030}" dt="2023-03-06T23:11:01.529" v="60" actId="1076"/>
          <ac:picMkLst>
            <pc:docMk/>
            <pc:sldMk cId="1291105036" sldId="345"/>
            <ac:picMk id="18" creationId="{FD3F49DC-B873-CF5E-A27B-F6E96D5CBFD2}"/>
          </ac:picMkLst>
        </pc:picChg>
        <pc:picChg chg="del">
          <ac:chgData name="Gasteiger, Cassidy M" userId="49e4247d-81de-4625-ae16-f189e0b7e529" providerId="ADAL" clId="{E0648CDA-5B3F-4266-8A9B-6C3693878030}" dt="2023-03-06T23:09:45.345" v="46" actId="478"/>
          <ac:picMkLst>
            <pc:docMk/>
            <pc:sldMk cId="1291105036" sldId="345"/>
            <ac:picMk id="24" creationId="{FA2F1422-54FE-5418-20D3-488E3340BCD3}"/>
          </ac:picMkLst>
        </pc:picChg>
        <pc:picChg chg="del">
          <ac:chgData name="Gasteiger, Cassidy M" userId="49e4247d-81de-4625-ae16-f189e0b7e529" providerId="ADAL" clId="{E0648CDA-5B3F-4266-8A9B-6C3693878030}" dt="2023-03-06T23:10:53.350" v="55" actId="478"/>
          <ac:picMkLst>
            <pc:docMk/>
            <pc:sldMk cId="1291105036" sldId="345"/>
            <ac:picMk id="29" creationId="{622434B7-621A-46E9-1987-CB31F3A0ECFF}"/>
          </ac:picMkLst>
        </pc:picChg>
      </pc:sldChg>
      <pc:sldChg chg="ord">
        <pc:chgData name="Gasteiger, Cassidy M" userId="49e4247d-81de-4625-ae16-f189e0b7e529" providerId="ADAL" clId="{E0648CDA-5B3F-4266-8A9B-6C3693878030}" dt="2023-03-14T16:20:57.693" v="10168"/>
        <pc:sldMkLst>
          <pc:docMk/>
          <pc:sldMk cId="2755451665" sldId="347"/>
        </pc:sldMkLst>
      </pc:sldChg>
      <pc:sldChg chg="modSp del mod">
        <pc:chgData name="Gasteiger, Cassidy M" userId="49e4247d-81de-4625-ae16-f189e0b7e529" providerId="ADAL" clId="{E0648CDA-5B3F-4266-8A9B-6C3693878030}" dt="2023-03-14T16:22:23.514" v="10238" actId="2696"/>
        <pc:sldMkLst>
          <pc:docMk/>
          <pc:sldMk cId="2724152101" sldId="352"/>
        </pc:sldMkLst>
        <pc:spChg chg="mod">
          <ac:chgData name="Gasteiger, Cassidy M" userId="49e4247d-81de-4625-ae16-f189e0b7e529" providerId="ADAL" clId="{E0648CDA-5B3F-4266-8A9B-6C3693878030}" dt="2023-03-06T23:32:18.065" v="424"/>
          <ac:spMkLst>
            <pc:docMk/>
            <pc:sldMk cId="2724152101" sldId="352"/>
            <ac:spMk id="7" creationId="{6747EE72-B39F-02B1-7866-67FA6CBDDE45}"/>
          </ac:spMkLst>
        </pc:spChg>
        <pc:spChg chg="mod">
          <ac:chgData name="Gasteiger, Cassidy M" userId="49e4247d-81de-4625-ae16-f189e0b7e529" providerId="ADAL" clId="{E0648CDA-5B3F-4266-8A9B-6C3693878030}" dt="2023-03-14T16:19:32.403" v="10066" actId="20577"/>
          <ac:spMkLst>
            <pc:docMk/>
            <pc:sldMk cId="2724152101" sldId="352"/>
            <ac:spMk id="8" creationId="{B409AAEB-66BF-4742-6A03-785D5D0646AD}"/>
          </ac:spMkLst>
        </pc:spChg>
      </pc:sldChg>
      <pc:sldChg chg="modSp del mod">
        <pc:chgData name="Gasteiger, Cassidy M" userId="49e4247d-81de-4625-ae16-f189e0b7e529" providerId="ADAL" clId="{E0648CDA-5B3F-4266-8A9B-6C3693878030}" dt="2023-03-14T16:21:06.840" v="10169" actId="2696"/>
        <pc:sldMkLst>
          <pc:docMk/>
          <pc:sldMk cId="4272913334" sldId="353"/>
        </pc:sldMkLst>
        <pc:spChg chg="mod">
          <ac:chgData name="Gasteiger, Cassidy M" userId="49e4247d-81de-4625-ae16-f189e0b7e529" providerId="ADAL" clId="{E0648CDA-5B3F-4266-8A9B-6C3693878030}" dt="2023-03-06T23:32:54.765" v="430"/>
          <ac:spMkLst>
            <pc:docMk/>
            <pc:sldMk cId="4272913334" sldId="353"/>
            <ac:spMk id="7" creationId="{6747EE72-B39F-02B1-7866-67FA6CBDDE45}"/>
          </ac:spMkLst>
        </pc:spChg>
        <pc:spChg chg="mod">
          <ac:chgData name="Gasteiger, Cassidy M" userId="49e4247d-81de-4625-ae16-f189e0b7e529" providerId="ADAL" clId="{E0648CDA-5B3F-4266-8A9B-6C3693878030}" dt="2023-03-14T16:19:22.577" v="10039" actId="20577"/>
          <ac:spMkLst>
            <pc:docMk/>
            <pc:sldMk cId="4272913334" sldId="353"/>
            <ac:spMk id="8" creationId="{B409AAEB-66BF-4742-6A03-785D5D0646AD}"/>
          </ac:spMkLst>
        </pc:spChg>
      </pc:sldChg>
      <pc:sldChg chg="delSp modSp mod">
        <pc:chgData name="Gasteiger, Cassidy M" userId="49e4247d-81de-4625-ae16-f189e0b7e529" providerId="ADAL" clId="{E0648CDA-5B3F-4266-8A9B-6C3693878030}" dt="2023-03-14T16:21:46.240" v="10231" actId="20577"/>
        <pc:sldMkLst>
          <pc:docMk/>
          <pc:sldMk cId="376235799" sldId="354"/>
        </pc:sldMkLst>
        <pc:spChg chg="mod">
          <ac:chgData name="Gasteiger, Cassidy M" userId="49e4247d-81de-4625-ae16-f189e0b7e529" providerId="ADAL" clId="{E0648CDA-5B3F-4266-8A9B-6C3693878030}" dt="2023-03-14T16:21:24.304" v="10224" actId="1036"/>
          <ac:spMkLst>
            <pc:docMk/>
            <pc:sldMk cId="376235799" sldId="354"/>
            <ac:spMk id="2" creationId="{D92BD62D-21CF-48A5-2F2A-F9DEB64D8B9A}"/>
          </ac:spMkLst>
        </pc:spChg>
        <pc:spChg chg="mod">
          <ac:chgData name="Gasteiger, Cassidy M" userId="49e4247d-81de-4625-ae16-f189e0b7e529" providerId="ADAL" clId="{E0648CDA-5B3F-4266-8A9B-6C3693878030}" dt="2023-03-14T16:21:41.960" v="10227" actId="20577"/>
          <ac:spMkLst>
            <pc:docMk/>
            <pc:sldMk cId="376235799" sldId="354"/>
            <ac:spMk id="3" creationId="{91952CD4-3498-091B-2B83-1074FE0492C7}"/>
          </ac:spMkLst>
        </pc:spChg>
        <pc:spChg chg="mod">
          <ac:chgData name="Gasteiger, Cassidy M" userId="49e4247d-81de-4625-ae16-f189e0b7e529" providerId="ADAL" clId="{E0648CDA-5B3F-4266-8A9B-6C3693878030}" dt="2023-03-14T16:21:24.304" v="10224" actId="1036"/>
          <ac:spMkLst>
            <pc:docMk/>
            <pc:sldMk cId="376235799" sldId="354"/>
            <ac:spMk id="6" creationId="{B22C514D-BC66-2668-4E90-C6CF77C1B95F}"/>
          </ac:spMkLst>
        </pc:spChg>
        <pc:spChg chg="mod">
          <ac:chgData name="Gasteiger, Cassidy M" userId="49e4247d-81de-4625-ae16-f189e0b7e529" providerId="ADAL" clId="{E0648CDA-5B3F-4266-8A9B-6C3693878030}" dt="2023-03-14T16:21:44.131" v="10229" actId="20577"/>
          <ac:spMkLst>
            <pc:docMk/>
            <pc:sldMk cId="376235799" sldId="354"/>
            <ac:spMk id="7" creationId="{6747EE72-B39F-02B1-7866-67FA6CBDDE45}"/>
          </ac:spMkLst>
        </pc:spChg>
        <pc:spChg chg="mod">
          <ac:chgData name="Gasteiger, Cassidy M" userId="49e4247d-81de-4625-ae16-f189e0b7e529" providerId="ADAL" clId="{E0648CDA-5B3F-4266-8A9B-6C3693878030}" dt="2023-03-14T16:21:46.240" v="10231" actId="20577"/>
          <ac:spMkLst>
            <pc:docMk/>
            <pc:sldMk cId="376235799" sldId="354"/>
            <ac:spMk id="8" creationId="{B409AAEB-66BF-4742-6A03-785D5D0646AD}"/>
          </ac:spMkLst>
        </pc:spChg>
        <pc:spChg chg="mod">
          <ac:chgData name="Gasteiger, Cassidy M" userId="49e4247d-81de-4625-ae16-f189e0b7e529" providerId="ADAL" clId="{E0648CDA-5B3F-4266-8A9B-6C3693878030}" dt="2023-03-14T16:21:24.304" v="10224" actId="1036"/>
          <ac:spMkLst>
            <pc:docMk/>
            <pc:sldMk cId="376235799" sldId="354"/>
            <ac:spMk id="9" creationId="{68474548-B8DA-994C-B63C-3D3E20F4C905}"/>
          </ac:spMkLst>
        </pc:spChg>
        <pc:spChg chg="mod">
          <ac:chgData name="Gasteiger, Cassidy M" userId="49e4247d-81de-4625-ae16-f189e0b7e529" providerId="ADAL" clId="{E0648CDA-5B3F-4266-8A9B-6C3693878030}" dt="2023-03-14T16:21:31.903" v="10225" actId="1076"/>
          <ac:spMkLst>
            <pc:docMk/>
            <pc:sldMk cId="376235799" sldId="354"/>
            <ac:spMk id="11" creationId="{BBCC1F24-A24E-5F4A-AE44-F6A0F80BC326}"/>
          </ac:spMkLst>
        </pc:spChg>
        <pc:spChg chg="del">
          <ac:chgData name="Gasteiger, Cassidy M" userId="49e4247d-81de-4625-ae16-f189e0b7e529" providerId="ADAL" clId="{E0648CDA-5B3F-4266-8A9B-6C3693878030}" dt="2023-03-14T16:21:10.421" v="10170" actId="478"/>
          <ac:spMkLst>
            <pc:docMk/>
            <pc:sldMk cId="376235799" sldId="354"/>
            <ac:spMk id="12" creationId="{57214532-3E15-0325-5225-08DC87E01D27}"/>
          </ac:spMkLst>
        </pc:spChg>
      </pc:sldChg>
      <pc:sldChg chg="modSp del mod">
        <pc:chgData name="Gasteiger, Cassidy M" userId="49e4247d-81de-4625-ae16-f189e0b7e529" providerId="ADAL" clId="{E0648CDA-5B3F-4266-8A9B-6C3693878030}" dt="2023-03-14T16:23:26.487" v="10253" actId="2696"/>
        <pc:sldMkLst>
          <pc:docMk/>
          <pc:sldMk cId="3602177784" sldId="355"/>
        </pc:sldMkLst>
        <pc:spChg chg="mod">
          <ac:chgData name="Gasteiger, Cassidy M" userId="49e4247d-81de-4625-ae16-f189e0b7e529" providerId="ADAL" clId="{E0648CDA-5B3F-4266-8A9B-6C3693878030}" dt="2023-03-06T23:33:03.196" v="432"/>
          <ac:spMkLst>
            <pc:docMk/>
            <pc:sldMk cId="3602177784" sldId="355"/>
            <ac:spMk id="7" creationId="{6747EE72-B39F-02B1-7866-67FA6CBDDE45}"/>
          </ac:spMkLst>
        </pc:spChg>
        <pc:spChg chg="mod">
          <ac:chgData name="Gasteiger, Cassidy M" userId="49e4247d-81de-4625-ae16-f189e0b7e529" providerId="ADAL" clId="{E0648CDA-5B3F-4266-8A9B-6C3693878030}" dt="2023-03-14T16:19:06.710" v="9991" actId="20577"/>
          <ac:spMkLst>
            <pc:docMk/>
            <pc:sldMk cId="3602177784" sldId="355"/>
            <ac:spMk id="8" creationId="{B409AAEB-66BF-4742-6A03-785D5D0646AD}"/>
          </ac:spMkLst>
        </pc:spChg>
      </pc:sldChg>
      <pc:sldChg chg="modSp del mod">
        <pc:chgData name="Gasteiger, Cassidy M" userId="49e4247d-81de-4625-ae16-f189e0b7e529" providerId="ADAL" clId="{E0648CDA-5B3F-4266-8A9B-6C3693878030}" dt="2023-03-14T16:23:49.902" v="10257" actId="2696"/>
        <pc:sldMkLst>
          <pc:docMk/>
          <pc:sldMk cId="1999512665" sldId="356"/>
        </pc:sldMkLst>
        <pc:spChg chg="mod">
          <ac:chgData name="Gasteiger, Cassidy M" userId="49e4247d-81de-4625-ae16-f189e0b7e529" providerId="ADAL" clId="{E0648CDA-5B3F-4266-8A9B-6C3693878030}" dt="2023-03-06T23:33:08.072" v="433"/>
          <ac:spMkLst>
            <pc:docMk/>
            <pc:sldMk cId="1999512665" sldId="356"/>
            <ac:spMk id="7" creationId="{6747EE72-B39F-02B1-7866-67FA6CBDDE45}"/>
          </ac:spMkLst>
        </pc:spChg>
        <pc:spChg chg="mod">
          <ac:chgData name="Gasteiger, Cassidy M" userId="49e4247d-81de-4625-ae16-f189e0b7e529" providerId="ADAL" clId="{E0648CDA-5B3F-4266-8A9B-6C3693878030}" dt="2023-03-14T16:18:53.188" v="9967" actId="20577"/>
          <ac:spMkLst>
            <pc:docMk/>
            <pc:sldMk cId="1999512665" sldId="356"/>
            <ac:spMk id="8" creationId="{B409AAEB-66BF-4742-6A03-785D5D0646AD}"/>
          </ac:spMkLst>
        </pc:spChg>
      </pc:sldChg>
      <pc:sldChg chg="modSp mod">
        <pc:chgData name="Gasteiger, Cassidy M" userId="49e4247d-81de-4625-ae16-f189e0b7e529" providerId="ADAL" clId="{E0648CDA-5B3F-4266-8A9B-6C3693878030}" dt="2023-03-14T16:20:35.276" v="10166" actId="5793"/>
        <pc:sldMkLst>
          <pc:docMk/>
          <pc:sldMk cId="888392121" sldId="357"/>
        </pc:sldMkLst>
        <pc:spChg chg="mod">
          <ac:chgData name="Gasteiger, Cassidy M" userId="49e4247d-81de-4625-ae16-f189e0b7e529" providerId="ADAL" clId="{E0648CDA-5B3F-4266-8A9B-6C3693878030}" dt="2023-03-14T16:20:01.162" v="10094" actId="1076"/>
          <ac:spMkLst>
            <pc:docMk/>
            <pc:sldMk cId="888392121" sldId="357"/>
            <ac:spMk id="4" creationId="{5ADCD050-03BD-B1E8-FC62-6D5FE01251E1}"/>
          </ac:spMkLst>
        </pc:spChg>
        <pc:spChg chg="mod">
          <ac:chgData name="Gasteiger, Cassidy M" userId="49e4247d-81de-4625-ae16-f189e0b7e529" providerId="ADAL" clId="{E0648CDA-5B3F-4266-8A9B-6C3693878030}" dt="2023-03-14T16:20:18.543" v="10096" actId="20577"/>
          <ac:spMkLst>
            <pc:docMk/>
            <pc:sldMk cId="888392121" sldId="357"/>
            <ac:spMk id="6" creationId="{B2CD4D01-AA14-1086-5A41-9886A7B2E1B8}"/>
          </ac:spMkLst>
        </pc:spChg>
        <pc:spChg chg="mod">
          <ac:chgData name="Gasteiger, Cassidy M" userId="49e4247d-81de-4625-ae16-f189e0b7e529" providerId="ADAL" clId="{E0648CDA-5B3F-4266-8A9B-6C3693878030}" dt="2023-03-14T16:20:35.276" v="10166" actId="5793"/>
          <ac:spMkLst>
            <pc:docMk/>
            <pc:sldMk cId="888392121" sldId="357"/>
            <ac:spMk id="12" creationId="{2B201197-E1A3-81DF-2517-99FA9B8A7EFD}"/>
          </ac:spMkLst>
        </pc:spChg>
      </pc:sldChg>
      <pc:sldChg chg="addSp modSp mod ord">
        <pc:chgData name="Gasteiger, Cassidy M" userId="49e4247d-81de-4625-ae16-f189e0b7e529" providerId="ADAL" clId="{E0648CDA-5B3F-4266-8A9B-6C3693878030}" dt="2023-03-07T00:18:46.469" v="2900" actId="20577"/>
        <pc:sldMkLst>
          <pc:docMk/>
          <pc:sldMk cId="3665111609" sldId="358"/>
        </pc:sldMkLst>
        <pc:spChg chg="add mod">
          <ac:chgData name="Gasteiger, Cassidy M" userId="49e4247d-81de-4625-ae16-f189e0b7e529" providerId="ADAL" clId="{E0648CDA-5B3F-4266-8A9B-6C3693878030}" dt="2023-03-07T00:18:46.469" v="2900" actId="20577"/>
          <ac:spMkLst>
            <pc:docMk/>
            <pc:sldMk cId="3665111609" sldId="358"/>
            <ac:spMk id="5" creationId="{F7135221-C567-49F0-A25C-80C3DBA3E74A}"/>
          </ac:spMkLst>
        </pc:spChg>
      </pc:sldChg>
      <pc:sldChg chg="ord">
        <pc:chgData name="Gasteiger, Cassidy M" userId="49e4247d-81de-4625-ae16-f189e0b7e529" providerId="ADAL" clId="{E0648CDA-5B3F-4266-8A9B-6C3693878030}" dt="2023-03-15T18:39:41.910" v="10336"/>
        <pc:sldMkLst>
          <pc:docMk/>
          <pc:sldMk cId="1314022979" sldId="359"/>
        </pc:sldMkLst>
      </pc:sldChg>
      <pc:sldChg chg="addSp delSp modSp add del mod ord">
        <pc:chgData name="Gasteiger, Cassidy M" userId="49e4247d-81de-4625-ae16-f189e0b7e529" providerId="ADAL" clId="{E0648CDA-5B3F-4266-8A9B-6C3693878030}" dt="2023-03-07T00:15:34.144" v="2257" actId="2696"/>
        <pc:sldMkLst>
          <pc:docMk/>
          <pc:sldMk cId="3776235741" sldId="360"/>
        </pc:sldMkLst>
        <pc:spChg chg="mod">
          <ac:chgData name="Gasteiger, Cassidy M" userId="49e4247d-81de-4625-ae16-f189e0b7e529" providerId="ADAL" clId="{E0648CDA-5B3F-4266-8A9B-6C3693878030}" dt="2023-03-06T23:46:13.399" v="720" actId="1076"/>
          <ac:spMkLst>
            <pc:docMk/>
            <pc:sldMk cId="3776235741" sldId="360"/>
            <ac:spMk id="2" creationId="{91C52932-AA47-43AA-90D8-38F9DB63FBDE}"/>
          </ac:spMkLst>
        </pc:spChg>
        <pc:spChg chg="del">
          <ac:chgData name="Gasteiger, Cassidy M" userId="49e4247d-81de-4625-ae16-f189e0b7e529" providerId="ADAL" clId="{E0648CDA-5B3F-4266-8A9B-6C3693878030}" dt="2023-03-06T22:25:54.511" v="17" actId="478"/>
          <ac:spMkLst>
            <pc:docMk/>
            <pc:sldMk cId="3776235741" sldId="360"/>
            <ac:spMk id="36" creationId="{B3410E5A-231B-0648-39A1-F5B48D2493FF}"/>
          </ac:spMkLst>
        </pc:spChg>
        <pc:spChg chg="del">
          <ac:chgData name="Gasteiger, Cassidy M" userId="49e4247d-81de-4625-ae16-f189e0b7e529" providerId="ADAL" clId="{E0648CDA-5B3F-4266-8A9B-6C3693878030}" dt="2023-03-06T22:25:54.511" v="17" actId="478"/>
          <ac:spMkLst>
            <pc:docMk/>
            <pc:sldMk cId="3776235741" sldId="360"/>
            <ac:spMk id="37" creationId="{FD0344D5-BA43-FADD-B05E-624E880B44BB}"/>
          </ac:spMkLst>
        </pc:spChg>
        <pc:grpChg chg="del">
          <ac:chgData name="Gasteiger, Cassidy M" userId="49e4247d-81de-4625-ae16-f189e0b7e529" providerId="ADAL" clId="{E0648CDA-5B3F-4266-8A9B-6C3693878030}" dt="2023-03-06T22:25:54.511" v="17" actId="478"/>
          <ac:grpSpMkLst>
            <pc:docMk/>
            <pc:sldMk cId="3776235741" sldId="360"/>
            <ac:grpSpMk id="23" creationId="{84C321F5-DD7D-EBAE-4FA2-8A31C2B1F137}"/>
          </ac:grpSpMkLst>
        </pc:grpChg>
        <pc:grpChg chg="del">
          <ac:chgData name="Gasteiger, Cassidy M" userId="49e4247d-81de-4625-ae16-f189e0b7e529" providerId="ADAL" clId="{E0648CDA-5B3F-4266-8A9B-6C3693878030}" dt="2023-03-06T22:25:54.511" v="17" actId="478"/>
          <ac:grpSpMkLst>
            <pc:docMk/>
            <pc:sldMk cId="3776235741" sldId="360"/>
            <ac:grpSpMk id="24" creationId="{C18E6AFA-6DED-F5E1-5EEA-23BFF9C2F44D}"/>
          </ac:grpSpMkLst>
        </pc:grpChg>
        <pc:grpChg chg="del">
          <ac:chgData name="Gasteiger, Cassidy M" userId="49e4247d-81de-4625-ae16-f189e0b7e529" providerId="ADAL" clId="{E0648CDA-5B3F-4266-8A9B-6C3693878030}" dt="2023-03-06T22:25:54.511" v="17" actId="478"/>
          <ac:grpSpMkLst>
            <pc:docMk/>
            <pc:sldMk cId="3776235741" sldId="360"/>
            <ac:grpSpMk id="30" creationId="{686B4E20-1AC2-B07B-E700-61A9FA4FD8C5}"/>
          </ac:grpSpMkLst>
        </pc:grpChg>
        <pc:picChg chg="add mod">
          <ac:chgData name="Gasteiger, Cassidy M" userId="49e4247d-81de-4625-ae16-f189e0b7e529" providerId="ADAL" clId="{E0648CDA-5B3F-4266-8A9B-6C3693878030}" dt="2023-03-06T22:26:03.909" v="22" actId="1076"/>
          <ac:picMkLst>
            <pc:docMk/>
            <pc:sldMk cId="3776235741" sldId="360"/>
            <ac:picMk id="6" creationId="{BBAF8FA3-814A-BF8A-5FA2-5C9809A77736}"/>
          </ac:picMkLst>
        </pc:picChg>
        <pc:picChg chg="del">
          <ac:chgData name="Gasteiger, Cassidy M" userId="49e4247d-81de-4625-ae16-f189e0b7e529" providerId="ADAL" clId="{E0648CDA-5B3F-4266-8A9B-6C3693878030}" dt="2023-03-06T22:25:54.511" v="17" actId="478"/>
          <ac:picMkLst>
            <pc:docMk/>
            <pc:sldMk cId="3776235741" sldId="360"/>
            <ac:picMk id="16" creationId="{C5010777-F522-B7F2-BE20-77D8A86779AF}"/>
          </ac:picMkLst>
        </pc:picChg>
        <pc:picChg chg="del">
          <ac:chgData name="Gasteiger, Cassidy M" userId="49e4247d-81de-4625-ae16-f189e0b7e529" providerId="ADAL" clId="{E0648CDA-5B3F-4266-8A9B-6C3693878030}" dt="2023-03-06T22:25:54.511" v="17" actId="478"/>
          <ac:picMkLst>
            <pc:docMk/>
            <pc:sldMk cId="3776235741" sldId="360"/>
            <ac:picMk id="20" creationId="{08EF917C-EEEF-A8A3-2737-8DD14AEADD7A}"/>
          </ac:picMkLst>
        </pc:picChg>
      </pc:sldChg>
      <pc:sldChg chg="addSp delSp modSp add mod ord">
        <pc:chgData name="Gasteiger, Cassidy M" userId="49e4247d-81de-4625-ae16-f189e0b7e529" providerId="ADAL" clId="{E0648CDA-5B3F-4266-8A9B-6C3693878030}" dt="2023-03-14T02:13:17.581" v="7919" actId="1076"/>
        <pc:sldMkLst>
          <pc:docMk/>
          <pc:sldMk cId="2903024905" sldId="361"/>
        </pc:sldMkLst>
        <pc:spChg chg="mod">
          <ac:chgData name="Gasteiger, Cassidy M" userId="49e4247d-81de-4625-ae16-f189e0b7e529" providerId="ADAL" clId="{E0648CDA-5B3F-4266-8A9B-6C3693878030}" dt="2023-03-07T00:17:43.364" v="2778" actId="20577"/>
          <ac:spMkLst>
            <pc:docMk/>
            <pc:sldMk cId="2903024905" sldId="361"/>
            <ac:spMk id="2" creationId="{91C52932-AA47-43AA-90D8-38F9DB63FBDE}"/>
          </ac:spMkLst>
        </pc:spChg>
        <pc:spChg chg="add del mod">
          <ac:chgData name="Gasteiger, Cassidy M" userId="49e4247d-81de-4625-ae16-f189e0b7e529" providerId="ADAL" clId="{E0648CDA-5B3F-4266-8A9B-6C3693878030}" dt="2023-03-07T14:40:34.398" v="3041" actId="478"/>
          <ac:spMkLst>
            <pc:docMk/>
            <pc:sldMk cId="2903024905" sldId="361"/>
            <ac:spMk id="3" creationId="{0E08CB9C-5A11-DDA1-59B6-1B566BC801A4}"/>
          </ac:spMkLst>
        </pc:spChg>
        <pc:spChg chg="add del mod">
          <ac:chgData name="Gasteiger, Cassidy M" userId="49e4247d-81de-4625-ae16-f189e0b7e529" providerId="ADAL" clId="{E0648CDA-5B3F-4266-8A9B-6C3693878030}" dt="2023-03-07T14:41:46.664" v="3092" actId="478"/>
          <ac:spMkLst>
            <pc:docMk/>
            <pc:sldMk cId="2903024905" sldId="361"/>
            <ac:spMk id="4" creationId="{AFB59025-6C46-9183-6678-30E3EDFC5D91}"/>
          </ac:spMkLst>
        </pc:spChg>
        <pc:spChg chg="add mod">
          <ac:chgData name="Gasteiger, Cassidy M" userId="49e4247d-81de-4625-ae16-f189e0b7e529" providerId="ADAL" clId="{E0648CDA-5B3F-4266-8A9B-6C3693878030}" dt="2023-03-14T02:10:35.084" v="7792" actId="20577"/>
          <ac:spMkLst>
            <pc:docMk/>
            <pc:sldMk cId="2903024905" sldId="361"/>
            <ac:spMk id="5" creationId="{8846E2A2-A8F1-613F-6D35-49738BA95E56}"/>
          </ac:spMkLst>
        </pc:spChg>
        <pc:spChg chg="add del mod">
          <ac:chgData name="Gasteiger, Cassidy M" userId="49e4247d-81de-4625-ae16-f189e0b7e529" providerId="ADAL" clId="{E0648CDA-5B3F-4266-8A9B-6C3693878030}" dt="2023-03-07T00:17:46.301" v="2779" actId="478"/>
          <ac:spMkLst>
            <pc:docMk/>
            <pc:sldMk cId="2903024905" sldId="361"/>
            <ac:spMk id="5" creationId="{AC9C257C-F2B6-10A6-7624-96E8168EC03A}"/>
          </ac:spMkLst>
        </pc:spChg>
        <pc:spChg chg="add mod">
          <ac:chgData name="Gasteiger, Cassidy M" userId="49e4247d-81de-4625-ae16-f189e0b7e529" providerId="ADAL" clId="{E0648CDA-5B3F-4266-8A9B-6C3693878030}" dt="2023-03-08T17:33:05.127" v="4547" actId="1076"/>
          <ac:spMkLst>
            <pc:docMk/>
            <pc:sldMk cId="2903024905" sldId="361"/>
            <ac:spMk id="6" creationId="{3DF3C343-D2F5-7431-9BC6-0C9CF76BFF59}"/>
          </ac:spMkLst>
        </pc:spChg>
        <pc:spChg chg="add del mod">
          <ac:chgData name="Gasteiger, Cassidy M" userId="49e4247d-81de-4625-ae16-f189e0b7e529" providerId="ADAL" clId="{E0648CDA-5B3F-4266-8A9B-6C3693878030}" dt="2023-03-14T02:12:19.100" v="7908" actId="478"/>
          <ac:spMkLst>
            <pc:docMk/>
            <pc:sldMk cId="2903024905" sldId="361"/>
            <ac:spMk id="13" creationId="{4ECFFD81-B22C-CC62-50B1-B5C22D529337}"/>
          </ac:spMkLst>
        </pc:spChg>
        <pc:spChg chg="del">
          <ac:chgData name="Gasteiger, Cassidy M" userId="49e4247d-81de-4625-ae16-f189e0b7e529" providerId="ADAL" clId="{E0648CDA-5B3F-4266-8A9B-6C3693878030}" dt="2023-03-06T23:44:53.837" v="514" actId="478"/>
          <ac:spMkLst>
            <pc:docMk/>
            <pc:sldMk cId="2903024905" sldId="361"/>
            <ac:spMk id="13" creationId="{62581F3C-F472-BF71-8C60-25DCDF669850}"/>
          </ac:spMkLst>
        </pc:spChg>
        <pc:spChg chg="add mod">
          <ac:chgData name="Gasteiger, Cassidy M" userId="49e4247d-81de-4625-ae16-f189e0b7e529" providerId="ADAL" clId="{E0648CDA-5B3F-4266-8A9B-6C3693878030}" dt="2023-03-14T02:10:43.383" v="7836" actId="20577"/>
          <ac:spMkLst>
            <pc:docMk/>
            <pc:sldMk cId="2903024905" sldId="361"/>
            <ac:spMk id="14" creationId="{52BE75E8-5000-7F5E-436F-5DFDFA730E3A}"/>
          </ac:spMkLst>
        </pc:spChg>
        <pc:spChg chg="add mod">
          <ac:chgData name="Gasteiger, Cassidy M" userId="49e4247d-81de-4625-ae16-f189e0b7e529" providerId="ADAL" clId="{E0648CDA-5B3F-4266-8A9B-6C3693878030}" dt="2023-03-14T02:10:48.501" v="7854" actId="20577"/>
          <ac:spMkLst>
            <pc:docMk/>
            <pc:sldMk cId="2903024905" sldId="361"/>
            <ac:spMk id="15" creationId="{72D53594-DF0E-52F1-D4F9-C6463E3F76CC}"/>
          </ac:spMkLst>
        </pc:spChg>
        <pc:spChg chg="add mod">
          <ac:chgData name="Gasteiger, Cassidy M" userId="49e4247d-81de-4625-ae16-f189e0b7e529" providerId="ADAL" clId="{E0648CDA-5B3F-4266-8A9B-6C3693878030}" dt="2023-03-14T02:10:59.184" v="7876" actId="20577"/>
          <ac:spMkLst>
            <pc:docMk/>
            <pc:sldMk cId="2903024905" sldId="361"/>
            <ac:spMk id="16" creationId="{400FF28C-F0C4-208E-6D1A-AF97827A96BD}"/>
          </ac:spMkLst>
        </pc:spChg>
        <pc:spChg chg="del">
          <ac:chgData name="Gasteiger, Cassidy M" userId="49e4247d-81de-4625-ae16-f189e0b7e529" providerId="ADAL" clId="{E0648CDA-5B3F-4266-8A9B-6C3693878030}" dt="2023-03-06T23:44:51.966" v="513" actId="478"/>
          <ac:spMkLst>
            <pc:docMk/>
            <pc:sldMk cId="2903024905" sldId="361"/>
            <ac:spMk id="16" creationId="{8A8AF440-32A1-22D2-ED3B-C84F06ADD7FB}"/>
          </ac:spMkLst>
        </pc:spChg>
        <pc:spChg chg="add mod">
          <ac:chgData name="Gasteiger, Cassidy M" userId="49e4247d-81de-4625-ae16-f189e0b7e529" providerId="ADAL" clId="{E0648CDA-5B3F-4266-8A9B-6C3693878030}" dt="2023-03-14T02:11:03.188" v="7896" actId="20577"/>
          <ac:spMkLst>
            <pc:docMk/>
            <pc:sldMk cId="2903024905" sldId="361"/>
            <ac:spMk id="17" creationId="{4B99BA49-1ACB-3994-2364-247DC5103134}"/>
          </ac:spMkLst>
        </pc:spChg>
        <pc:spChg chg="del">
          <ac:chgData name="Gasteiger, Cassidy M" userId="49e4247d-81de-4625-ae16-f189e0b7e529" providerId="ADAL" clId="{E0648CDA-5B3F-4266-8A9B-6C3693878030}" dt="2023-03-06T23:44:51.966" v="513" actId="478"/>
          <ac:spMkLst>
            <pc:docMk/>
            <pc:sldMk cId="2903024905" sldId="361"/>
            <ac:spMk id="17" creationId="{5C80583C-1CE2-D43A-F208-DF6C2A1C6ABA}"/>
          </ac:spMkLst>
        </pc:spChg>
        <pc:spChg chg="del">
          <ac:chgData name="Gasteiger, Cassidy M" userId="49e4247d-81de-4625-ae16-f189e0b7e529" providerId="ADAL" clId="{E0648CDA-5B3F-4266-8A9B-6C3693878030}" dt="2023-03-06T23:44:51.966" v="513" actId="478"/>
          <ac:spMkLst>
            <pc:docMk/>
            <pc:sldMk cId="2903024905" sldId="361"/>
            <ac:spMk id="18" creationId="{F18890CB-6A43-1588-53C5-96396672D58B}"/>
          </ac:spMkLst>
        </pc:spChg>
        <pc:spChg chg="mod">
          <ac:chgData name="Gasteiger, Cassidy M" userId="49e4247d-81de-4625-ae16-f189e0b7e529" providerId="ADAL" clId="{E0648CDA-5B3F-4266-8A9B-6C3693878030}" dt="2023-03-06T23:45:26.102" v="641" actId="20577"/>
          <ac:spMkLst>
            <pc:docMk/>
            <pc:sldMk cId="2903024905" sldId="361"/>
            <ac:spMk id="25" creationId="{AE650C34-D112-2D2F-358B-4A09CC36E091}"/>
          </ac:spMkLst>
        </pc:spChg>
        <pc:graphicFrameChg chg="del">
          <ac:chgData name="Gasteiger, Cassidy M" userId="49e4247d-81de-4625-ae16-f189e0b7e529" providerId="ADAL" clId="{E0648CDA-5B3F-4266-8A9B-6C3693878030}" dt="2023-03-06T23:44:51.966" v="513" actId="478"/>
          <ac:graphicFrameMkLst>
            <pc:docMk/>
            <pc:sldMk cId="2903024905" sldId="361"/>
            <ac:graphicFrameMk id="6" creationId="{DB825F4F-5C8C-BBC7-446D-18F3C91E20BB}"/>
          </ac:graphicFrameMkLst>
        </pc:graphicFrameChg>
        <pc:picChg chg="add mod">
          <ac:chgData name="Gasteiger, Cassidy M" userId="49e4247d-81de-4625-ae16-f189e0b7e529" providerId="ADAL" clId="{E0648CDA-5B3F-4266-8A9B-6C3693878030}" dt="2023-03-14T02:12:16.386" v="7907" actId="1076"/>
          <ac:picMkLst>
            <pc:docMk/>
            <pc:sldMk cId="2903024905" sldId="361"/>
            <ac:picMk id="4" creationId="{C01B9C1B-F780-AC09-C2AD-0B8F8369571D}"/>
          </ac:picMkLst>
        </pc:picChg>
        <pc:picChg chg="add del mod">
          <ac:chgData name="Gasteiger, Cassidy M" userId="49e4247d-81de-4625-ae16-f189e0b7e529" providerId="ADAL" clId="{E0648CDA-5B3F-4266-8A9B-6C3693878030}" dt="2023-03-14T02:13:01.280" v="7914" actId="478"/>
          <ac:picMkLst>
            <pc:docMk/>
            <pc:sldMk cId="2903024905" sldId="361"/>
            <ac:picMk id="8" creationId="{F28A015E-E5E5-0DCC-34F2-2C01414FACA7}"/>
          </ac:picMkLst>
        </pc:picChg>
        <pc:picChg chg="add mod">
          <ac:chgData name="Gasteiger, Cassidy M" userId="49e4247d-81de-4625-ae16-f189e0b7e529" providerId="ADAL" clId="{E0648CDA-5B3F-4266-8A9B-6C3693878030}" dt="2023-03-14T02:12:45.519" v="7912" actId="1076"/>
          <ac:picMkLst>
            <pc:docMk/>
            <pc:sldMk cId="2903024905" sldId="361"/>
            <ac:picMk id="9" creationId="{4DA09D8C-81A6-633E-D240-D7490DE28667}"/>
          </ac:picMkLst>
        </pc:picChg>
        <pc:picChg chg="add mod">
          <ac:chgData name="Gasteiger, Cassidy M" userId="49e4247d-81de-4625-ae16-f189e0b7e529" providerId="ADAL" clId="{E0648CDA-5B3F-4266-8A9B-6C3693878030}" dt="2023-03-14T02:11:19.047" v="7900" actId="1076"/>
          <ac:picMkLst>
            <pc:docMk/>
            <pc:sldMk cId="2903024905" sldId="361"/>
            <ac:picMk id="10" creationId="{57630BBF-C9D5-68FC-BB06-D4813B39AC51}"/>
          </ac:picMkLst>
        </pc:picChg>
        <pc:picChg chg="del">
          <ac:chgData name="Gasteiger, Cassidy M" userId="49e4247d-81de-4625-ae16-f189e0b7e529" providerId="ADAL" clId="{E0648CDA-5B3F-4266-8A9B-6C3693878030}" dt="2023-03-06T23:44:45.140" v="512" actId="478"/>
          <ac:picMkLst>
            <pc:docMk/>
            <pc:sldMk cId="2903024905" sldId="361"/>
            <ac:picMk id="12" creationId="{F67F3BA2-CA0E-0121-F635-61E6BE62B848}"/>
          </ac:picMkLst>
        </pc:picChg>
        <pc:picChg chg="add del mod">
          <ac:chgData name="Gasteiger, Cassidy M" userId="49e4247d-81de-4625-ae16-f189e0b7e529" providerId="ADAL" clId="{E0648CDA-5B3F-4266-8A9B-6C3693878030}" dt="2023-03-14T02:11:26.500" v="7902" actId="478"/>
          <ac:picMkLst>
            <pc:docMk/>
            <pc:sldMk cId="2903024905" sldId="361"/>
            <ac:picMk id="12" creationId="{FBE87293-D5F0-60BB-23C3-78A2E28F579F}"/>
          </ac:picMkLst>
        </pc:picChg>
        <pc:picChg chg="del">
          <ac:chgData name="Gasteiger, Cassidy M" userId="49e4247d-81de-4625-ae16-f189e0b7e529" providerId="ADAL" clId="{E0648CDA-5B3F-4266-8A9B-6C3693878030}" dt="2023-03-06T23:44:51.966" v="513" actId="478"/>
          <ac:picMkLst>
            <pc:docMk/>
            <pc:sldMk cId="2903024905" sldId="361"/>
            <ac:picMk id="14" creationId="{9598F9AD-E607-1BDD-FAD2-90D78153586B}"/>
          </ac:picMkLst>
        </pc:picChg>
        <pc:picChg chg="add mod">
          <ac:chgData name="Gasteiger, Cassidy M" userId="49e4247d-81de-4625-ae16-f189e0b7e529" providerId="ADAL" clId="{E0648CDA-5B3F-4266-8A9B-6C3693878030}" dt="2023-03-14T02:13:17.581" v="7919" actId="1076"/>
          <ac:picMkLst>
            <pc:docMk/>
            <pc:sldMk cId="2903024905" sldId="361"/>
            <ac:picMk id="18" creationId="{5DD543D8-2E08-9BF4-E1B0-D69406603752}"/>
          </ac:picMkLst>
        </pc:picChg>
        <pc:picChg chg="del">
          <ac:chgData name="Gasteiger, Cassidy M" userId="49e4247d-81de-4625-ae16-f189e0b7e529" providerId="ADAL" clId="{E0648CDA-5B3F-4266-8A9B-6C3693878030}" dt="2023-03-06T23:44:51.966" v="513" actId="478"/>
          <ac:picMkLst>
            <pc:docMk/>
            <pc:sldMk cId="2903024905" sldId="361"/>
            <ac:picMk id="22" creationId="{B11EA600-FCFC-A4E5-8850-ECEFFFAEEB04}"/>
          </ac:picMkLst>
        </pc:picChg>
        <pc:picChg chg="del">
          <ac:chgData name="Gasteiger, Cassidy M" userId="49e4247d-81de-4625-ae16-f189e0b7e529" providerId="ADAL" clId="{E0648CDA-5B3F-4266-8A9B-6C3693878030}" dt="2023-03-06T23:44:51.966" v="513" actId="478"/>
          <ac:picMkLst>
            <pc:docMk/>
            <pc:sldMk cId="2903024905" sldId="361"/>
            <ac:picMk id="24" creationId="{86510966-DA8E-416C-029E-0A0BCAB67C0A}"/>
          </ac:picMkLst>
        </pc:picChg>
      </pc:sldChg>
      <pc:sldChg chg="addSp delSp modSp add mod">
        <pc:chgData name="Gasteiger, Cassidy M" userId="49e4247d-81de-4625-ae16-f189e0b7e529" providerId="ADAL" clId="{E0648CDA-5B3F-4266-8A9B-6C3693878030}" dt="2023-03-15T20:10:16.815" v="10829" actId="20577"/>
        <pc:sldMkLst>
          <pc:docMk/>
          <pc:sldMk cId="177733215" sldId="362"/>
        </pc:sldMkLst>
        <pc:spChg chg="mod">
          <ac:chgData name="Gasteiger, Cassidy M" userId="49e4247d-81de-4625-ae16-f189e0b7e529" providerId="ADAL" clId="{E0648CDA-5B3F-4266-8A9B-6C3693878030}" dt="2023-03-15T20:04:02.746" v="10498" actId="20577"/>
          <ac:spMkLst>
            <pc:docMk/>
            <pc:sldMk cId="177733215" sldId="362"/>
            <ac:spMk id="2" creationId="{91C52932-AA47-43AA-90D8-38F9DB63FBDE}"/>
          </ac:spMkLst>
        </pc:spChg>
        <pc:spChg chg="add del mod">
          <ac:chgData name="Gasteiger, Cassidy M" userId="49e4247d-81de-4625-ae16-f189e0b7e529" providerId="ADAL" clId="{E0648CDA-5B3F-4266-8A9B-6C3693878030}" dt="2023-03-15T19:52:30.602" v="10401" actId="478"/>
          <ac:spMkLst>
            <pc:docMk/>
            <pc:sldMk cId="177733215" sldId="362"/>
            <ac:spMk id="5" creationId="{311A87CF-86BC-DCAE-7363-31F9788327DC}"/>
          </ac:spMkLst>
        </pc:spChg>
        <pc:spChg chg="add mod">
          <ac:chgData name="Gasteiger, Cassidy M" userId="49e4247d-81de-4625-ae16-f189e0b7e529" providerId="ADAL" clId="{E0648CDA-5B3F-4266-8A9B-6C3693878030}" dt="2023-03-15T20:10:16.815" v="10829" actId="20577"/>
          <ac:spMkLst>
            <pc:docMk/>
            <pc:sldMk cId="177733215" sldId="362"/>
            <ac:spMk id="6" creationId="{7C5EBC4B-04CF-4DE4-31D2-8DC646A8BC6D}"/>
          </ac:spMkLst>
        </pc:spChg>
        <pc:spChg chg="add mod">
          <ac:chgData name="Gasteiger, Cassidy M" userId="49e4247d-81de-4625-ae16-f189e0b7e529" providerId="ADAL" clId="{E0648CDA-5B3F-4266-8A9B-6C3693878030}" dt="2023-03-14T02:39:11.660" v="8114" actId="1036"/>
          <ac:spMkLst>
            <pc:docMk/>
            <pc:sldMk cId="177733215" sldId="362"/>
            <ac:spMk id="7" creationId="{2443AA76-19B5-2EBB-DC0F-53FFB3FE461E}"/>
          </ac:spMkLst>
        </pc:spChg>
        <pc:spChg chg="add del">
          <ac:chgData name="Gasteiger, Cassidy M" userId="49e4247d-81de-4625-ae16-f189e0b7e529" providerId="ADAL" clId="{E0648CDA-5B3F-4266-8A9B-6C3693878030}" dt="2023-03-14T02:06:14.002" v="7327" actId="478"/>
          <ac:spMkLst>
            <pc:docMk/>
            <pc:sldMk cId="177733215" sldId="362"/>
            <ac:spMk id="9" creationId="{97CC99E0-2638-2D2F-4241-AB3024E2700A}"/>
          </ac:spMkLst>
        </pc:spChg>
        <pc:spChg chg="del">
          <ac:chgData name="Gasteiger, Cassidy M" userId="49e4247d-81de-4625-ae16-f189e0b7e529" providerId="ADAL" clId="{E0648CDA-5B3F-4266-8A9B-6C3693878030}" dt="2023-03-06T23:51:08.695" v="1406" actId="478"/>
          <ac:spMkLst>
            <pc:docMk/>
            <pc:sldMk cId="177733215" sldId="362"/>
            <ac:spMk id="13" creationId="{62581F3C-F472-BF71-8C60-25DCDF669850}"/>
          </ac:spMkLst>
        </pc:spChg>
        <pc:spChg chg="del">
          <ac:chgData name="Gasteiger, Cassidy M" userId="49e4247d-81de-4625-ae16-f189e0b7e529" providerId="ADAL" clId="{E0648CDA-5B3F-4266-8A9B-6C3693878030}" dt="2023-03-06T23:51:07.325" v="1405" actId="478"/>
          <ac:spMkLst>
            <pc:docMk/>
            <pc:sldMk cId="177733215" sldId="362"/>
            <ac:spMk id="16" creationId="{8A8AF440-32A1-22D2-ED3B-C84F06ADD7FB}"/>
          </ac:spMkLst>
        </pc:spChg>
        <pc:spChg chg="del">
          <ac:chgData name="Gasteiger, Cassidy M" userId="49e4247d-81de-4625-ae16-f189e0b7e529" providerId="ADAL" clId="{E0648CDA-5B3F-4266-8A9B-6C3693878030}" dt="2023-03-06T23:51:17.368" v="1411" actId="478"/>
          <ac:spMkLst>
            <pc:docMk/>
            <pc:sldMk cId="177733215" sldId="362"/>
            <ac:spMk id="17" creationId="{5C80583C-1CE2-D43A-F208-DF6C2A1C6ABA}"/>
          </ac:spMkLst>
        </pc:spChg>
        <pc:spChg chg="del">
          <ac:chgData name="Gasteiger, Cassidy M" userId="49e4247d-81de-4625-ae16-f189e0b7e529" providerId="ADAL" clId="{E0648CDA-5B3F-4266-8A9B-6C3693878030}" dt="2023-03-06T23:51:15.853" v="1410" actId="478"/>
          <ac:spMkLst>
            <pc:docMk/>
            <pc:sldMk cId="177733215" sldId="362"/>
            <ac:spMk id="18" creationId="{F18890CB-6A43-1588-53C5-96396672D58B}"/>
          </ac:spMkLst>
        </pc:spChg>
        <pc:spChg chg="add mod">
          <ac:chgData name="Gasteiger, Cassidy M" userId="49e4247d-81de-4625-ae16-f189e0b7e529" providerId="ADAL" clId="{E0648CDA-5B3F-4266-8A9B-6C3693878030}" dt="2023-03-06T23:53:32.965" v="1459" actId="2085"/>
          <ac:spMkLst>
            <pc:docMk/>
            <pc:sldMk cId="177733215" sldId="362"/>
            <ac:spMk id="19" creationId="{56916DFE-35C2-147F-6780-F6BD578D290A}"/>
          </ac:spMkLst>
        </pc:spChg>
        <pc:spChg chg="add mod">
          <ac:chgData name="Gasteiger, Cassidy M" userId="49e4247d-81de-4625-ae16-f189e0b7e529" providerId="ADAL" clId="{E0648CDA-5B3F-4266-8A9B-6C3693878030}" dt="2023-03-06T23:53:58.148" v="1474" actId="20577"/>
          <ac:spMkLst>
            <pc:docMk/>
            <pc:sldMk cId="177733215" sldId="362"/>
            <ac:spMk id="20" creationId="{565DD9B6-787A-824B-8EC8-F0669390068C}"/>
          </ac:spMkLst>
        </pc:spChg>
        <pc:spChg chg="add mod">
          <ac:chgData name="Gasteiger, Cassidy M" userId="49e4247d-81de-4625-ae16-f189e0b7e529" providerId="ADAL" clId="{E0648CDA-5B3F-4266-8A9B-6C3693878030}" dt="2023-03-06T23:54:01.709" v="1482" actId="20577"/>
          <ac:spMkLst>
            <pc:docMk/>
            <pc:sldMk cId="177733215" sldId="362"/>
            <ac:spMk id="21" creationId="{0FF33FBA-1041-6C63-CCEE-D0D222226E98}"/>
          </ac:spMkLst>
        </pc:spChg>
        <pc:spChg chg="mod">
          <ac:chgData name="Gasteiger, Cassidy M" userId="49e4247d-81de-4625-ae16-f189e0b7e529" providerId="ADAL" clId="{E0648CDA-5B3F-4266-8A9B-6C3693878030}" dt="2023-03-08T16:48:41.190" v="3698" actId="20577"/>
          <ac:spMkLst>
            <pc:docMk/>
            <pc:sldMk cId="177733215" sldId="362"/>
            <ac:spMk id="25" creationId="{AE650C34-D112-2D2F-358B-4A09CC36E091}"/>
          </ac:spMkLst>
        </pc:spChg>
        <pc:spChg chg="add mod">
          <ac:chgData name="Gasteiger, Cassidy M" userId="49e4247d-81de-4625-ae16-f189e0b7e529" providerId="ADAL" clId="{E0648CDA-5B3F-4266-8A9B-6C3693878030}" dt="2023-03-14T02:39:11.660" v="8114" actId="1036"/>
          <ac:spMkLst>
            <pc:docMk/>
            <pc:sldMk cId="177733215" sldId="362"/>
            <ac:spMk id="30" creationId="{967D0540-39C3-68E1-6D63-0E54D1C5688F}"/>
          </ac:spMkLst>
        </pc:spChg>
        <pc:spChg chg="add del mod">
          <ac:chgData name="Gasteiger, Cassidy M" userId="49e4247d-81de-4625-ae16-f189e0b7e529" providerId="ADAL" clId="{E0648CDA-5B3F-4266-8A9B-6C3693878030}" dt="2023-03-14T02:38:30.682" v="8073" actId="478"/>
          <ac:spMkLst>
            <pc:docMk/>
            <pc:sldMk cId="177733215" sldId="362"/>
            <ac:spMk id="31" creationId="{A3B8DF18-E99C-EB48-9645-F820E75368D1}"/>
          </ac:spMkLst>
        </pc:spChg>
        <pc:spChg chg="add mod">
          <ac:chgData name="Gasteiger, Cassidy M" userId="49e4247d-81de-4625-ae16-f189e0b7e529" providerId="ADAL" clId="{E0648CDA-5B3F-4266-8A9B-6C3693878030}" dt="2023-03-14T02:39:11.660" v="8114" actId="1036"/>
          <ac:spMkLst>
            <pc:docMk/>
            <pc:sldMk cId="177733215" sldId="362"/>
            <ac:spMk id="32" creationId="{CC6BC525-D492-C950-953E-BE1A614C85BB}"/>
          </ac:spMkLst>
        </pc:spChg>
        <pc:spChg chg="add mod">
          <ac:chgData name="Gasteiger, Cassidy M" userId="49e4247d-81de-4625-ae16-f189e0b7e529" providerId="ADAL" clId="{E0648CDA-5B3F-4266-8A9B-6C3693878030}" dt="2023-03-14T02:39:11.660" v="8114" actId="1036"/>
          <ac:spMkLst>
            <pc:docMk/>
            <pc:sldMk cId="177733215" sldId="362"/>
            <ac:spMk id="33" creationId="{69C74DC3-E06B-BD07-AF40-CCC70BFFD5AC}"/>
          </ac:spMkLst>
        </pc:spChg>
        <pc:spChg chg="add mod">
          <ac:chgData name="Gasteiger, Cassidy M" userId="49e4247d-81de-4625-ae16-f189e0b7e529" providerId="ADAL" clId="{E0648CDA-5B3F-4266-8A9B-6C3693878030}" dt="2023-03-14T02:39:11.660" v="8114" actId="1036"/>
          <ac:spMkLst>
            <pc:docMk/>
            <pc:sldMk cId="177733215" sldId="362"/>
            <ac:spMk id="34" creationId="{F1F54BCE-F9AC-AAD0-6697-5A0BE32E4358}"/>
          </ac:spMkLst>
        </pc:spChg>
        <pc:spChg chg="add mod">
          <ac:chgData name="Gasteiger, Cassidy M" userId="49e4247d-81de-4625-ae16-f189e0b7e529" providerId="ADAL" clId="{E0648CDA-5B3F-4266-8A9B-6C3693878030}" dt="2023-03-15T20:07:41.912" v="10625" actId="20577"/>
          <ac:spMkLst>
            <pc:docMk/>
            <pc:sldMk cId="177733215" sldId="362"/>
            <ac:spMk id="35" creationId="{CE2FE871-15CD-F5C2-50C7-F75B288B476E}"/>
          </ac:spMkLst>
        </pc:spChg>
        <pc:spChg chg="add mod">
          <ac:chgData name="Gasteiger, Cassidy M" userId="49e4247d-81de-4625-ae16-f189e0b7e529" providerId="ADAL" clId="{E0648CDA-5B3F-4266-8A9B-6C3693878030}" dt="2023-03-15T20:10:08.495" v="10826" actId="20577"/>
          <ac:spMkLst>
            <pc:docMk/>
            <pc:sldMk cId="177733215" sldId="362"/>
            <ac:spMk id="36" creationId="{BA1B7741-E967-02A4-5AF4-763E2B8201A1}"/>
          </ac:spMkLst>
        </pc:spChg>
        <pc:spChg chg="add del mod">
          <ac:chgData name="Gasteiger, Cassidy M" userId="49e4247d-81de-4625-ae16-f189e0b7e529" providerId="ADAL" clId="{E0648CDA-5B3F-4266-8A9B-6C3693878030}" dt="2023-03-14T02:38:32.264" v="8074" actId="478"/>
          <ac:spMkLst>
            <pc:docMk/>
            <pc:sldMk cId="177733215" sldId="362"/>
            <ac:spMk id="37" creationId="{BC8B9C44-A890-1AE0-E413-EED7EB98002E}"/>
          </ac:spMkLst>
        </pc:spChg>
        <pc:spChg chg="add del mod">
          <ac:chgData name="Gasteiger, Cassidy M" userId="49e4247d-81de-4625-ae16-f189e0b7e529" providerId="ADAL" clId="{E0648CDA-5B3F-4266-8A9B-6C3693878030}" dt="2023-03-14T02:38:33.775" v="8075" actId="478"/>
          <ac:spMkLst>
            <pc:docMk/>
            <pc:sldMk cId="177733215" sldId="362"/>
            <ac:spMk id="38" creationId="{EA9E9F4F-D84D-6125-3F7C-669F8BEC71D4}"/>
          </ac:spMkLst>
        </pc:spChg>
        <pc:spChg chg="add mod">
          <ac:chgData name="Gasteiger, Cassidy M" userId="49e4247d-81de-4625-ae16-f189e0b7e529" providerId="ADAL" clId="{E0648CDA-5B3F-4266-8A9B-6C3693878030}" dt="2023-03-15T20:10:11.809" v="10827" actId="20577"/>
          <ac:spMkLst>
            <pc:docMk/>
            <pc:sldMk cId="177733215" sldId="362"/>
            <ac:spMk id="39" creationId="{1979E1E6-5075-4285-6BA2-9784927E49AF}"/>
          </ac:spMkLst>
        </pc:spChg>
        <pc:spChg chg="add mod">
          <ac:chgData name="Gasteiger, Cassidy M" userId="49e4247d-81de-4625-ae16-f189e0b7e529" providerId="ADAL" clId="{E0648CDA-5B3F-4266-8A9B-6C3693878030}" dt="2023-03-14T02:39:11.660" v="8114" actId="1036"/>
          <ac:spMkLst>
            <pc:docMk/>
            <pc:sldMk cId="177733215" sldId="362"/>
            <ac:spMk id="40" creationId="{F3F15AC3-0C0F-D749-0995-F68CDD1A2777}"/>
          </ac:spMkLst>
        </pc:spChg>
        <pc:spChg chg="add mod">
          <ac:chgData name="Gasteiger, Cassidy M" userId="49e4247d-81de-4625-ae16-f189e0b7e529" providerId="ADAL" clId="{E0648CDA-5B3F-4266-8A9B-6C3693878030}" dt="2023-03-14T02:39:11.660" v="8114" actId="1036"/>
          <ac:spMkLst>
            <pc:docMk/>
            <pc:sldMk cId="177733215" sldId="362"/>
            <ac:spMk id="41" creationId="{348533C8-C368-092D-2F1A-0AE8B888DD28}"/>
          </ac:spMkLst>
        </pc:spChg>
        <pc:spChg chg="add mod">
          <ac:chgData name="Gasteiger, Cassidy M" userId="49e4247d-81de-4625-ae16-f189e0b7e529" providerId="ADAL" clId="{E0648CDA-5B3F-4266-8A9B-6C3693878030}" dt="2023-03-15T20:10:15.059" v="10828" actId="20577"/>
          <ac:spMkLst>
            <pc:docMk/>
            <pc:sldMk cId="177733215" sldId="362"/>
            <ac:spMk id="42" creationId="{FA36F843-AD18-7F16-C038-1B038791909E}"/>
          </ac:spMkLst>
        </pc:spChg>
        <pc:spChg chg="add del mod">
          <ac:chgData name="Gasteiger, Cassidy M" userId="49e4247d-81de-4625-ae16-f189e0b7e529" providerId="ADAL" clId="{E0648CDA-5B3F-4266-8A9B-6C3693878030}" dt="2023-03-07T00:10:01.753" v="2117" actId="478"/>
          <ac:spMkLst>
            <pc:docMk/>
            <pc:sldMk cId="177733215" sldId="362"/>
            <ac:spMk id="43" creationId="{6497AFE0-6551-6D14-3D2F-5203755AEFFD}"/>
          </ac:spMkLst>
        </pc:spChg>
        <pc:spChg chg="add mod">
          <ac:chgData name="Gasteiger, Cassidy M" userId="49e4247d-81de-4625-ae16-f189e0b7e529" providerId="ADAL" clId="{E0648CDA-5B3F-4266-8A9B-6C3693878030}" dt="2023-03-14T02:39:11.660" v="8114" actId="1036"/>
          <ac:spMkLst>
            <pc:docMk/>
            <pc:sldMk cId="177733215" sldId="362"/>
            <ac:spMk id="44" creationId="{F4EF29E1-4596-881A-480F-89F8821A316D}"/>
          </ac:spMkLst>
        </pc:spChg>
        <pc:spChg chg="add mod">
          <ac:chgData name="Gasteiger, Cassidy M" userId="49e4247d-81de-4625-ae16-f189e0b7e529" providerId="ADAL" clId="{E0648CDA-5B3F-4266-8A9B-6C3693878030}" dt="2023-03-14T02:38:50.020" v="8108" actId="1076"/>
          <ac:spMkLst>
            <pc:docMk/>
            <pc:sldMk cId="177733215" sldId="362"/>
            <ac:spMk id="45" creationId="{D4BAD985-2548-9FC7-2406-3BA6ECDB990A}"/>
          </ac:spMkLst>
        </pc:spChg>
        <pc:spChg chg="add del mod">
          <ac:chgData name="Gasteiger, Cassidy M" userId="49e4247d-81de-4625-ae16-f189e0b7e529" providerId="ADAL" clId="{E0648CDA-5B3F-4266-8A9B-6C3693878030}" dt="2023-03-07T14:23:44.937" v="3038" actId="478"/>
          <ac:spMkLst>
            <pc:docMk/>
            <pc:sldMk cId="177733215" sldId="362"/>
            <ac:spMk id="50" creationId="{49EECF12-C66F-D8FF-FE99-F67E3F6561E0}"/>
          </ac:spMkLst>
        </pc:spChg>
        <pc:graphicFrameChg chg="add del mod">
          <ac:chgData name="Gasteiger, Cassidy M" userId="49e4247d-81de-4625-ae16-f189e0b7e529" providerId="ADAL" clId="{E0648CDA-5B3F-4266-8A9B-6C3693878030}" dt="2023-03-06T23:51:50.325" v="1418" actId="478"/>
          <ac:graphicFrameMkLst>
            <pc:docMk/>
            <pc:sldMk cId="177733215" sldId="362"/>
            <ac:graphicFrameMk id="3" creationId="{A432DC54-AA6F-30EC-5758-0EE045045512}"/>
          </ac:graphicFrameMkLst>
        </pc:graphicFrameChg>
        <pc:graphicFrameChg chg="del modGraphic">
          <ac:chgData name="Gasteiger, Cassidy M" userId="49e4247d-81de-4625-ae16-f189e0b7e529" providerId="ADAL" clId="{E0648CDA-5B3F-4266-8A9B-6C3693878030}" dt="2023-03-06T23:51:22.420" v="1414" actId="478"/>
          <ac:graphicFrameMkLst>
            <pc:docMk/>
            <pc:sldMk cId="177733215" sldId="362"/>
            <ac:graphicFrameMk id="6" creationId="{DB825F4F-5C8C-BBC7-446D-18F3C91E20BB}"/>
          </ac:graphicFrameMkLst>
        </pc:graphicFrameChg>
        <pc:picChg chg="add del mod">
          <ac:chgData name="Gasteiger, Cassidy M" userId="49e4247d-81de-4625-ae16-f189e0b7e529" providerId="ADAL" clId="{E0648CDA-5B3F-4266-8A9B-6C3693878030}" dt="2023-03-14T02:06:10.024" v="7325" actId="478"/>
          <ac:picMkLst>
            <pc:docMk/>
            <pc:sldMk cId="177733215" sldId="362"/>
            <ac:picMk id="4" creationId="{7AB1D81A-CFC7-932C-F12A-D18FC5116643}"/>
          </ac:picMkLst>
        </pc:picChg>
        <pc:picChg chg="add del mod">
          <ac:chgData name="Gasteiger, Cassidy M" userId="49e4247d-81de-4625-ae16-f189e0b7e529" providerId="ADAL" clId="{E0648CDA-5B3F-4266-8A9B-6C3693878030}" dt="2023-03-15T19:52:31.575" v="10402" actId="478"/>
          <ac:picMkLst>
            <pc:docMk/>
            <pc:sldMk cId="177733215" sldId="362"/>
            <ac:picMk id="11" creationId="{D58468B6-A821-6764-7C6F-41618B1EC8DE}"/>
          </ac:picMkLst>
        </pc:picChg>
        <pc:picChg chg="del">
          <ac:chgData name="Gasteiger, Cassidy M" userId="49e4247d-81de-4625-ae16-f189e0b7e529" providerId="ADAL" clId="{E0648CDA-5B3F-4266-8A9B-6C3693878030}" dt="2023-03-06T23:51:04.006" v="1404" actId="478"/>
          <ac:picMkLst>
            <pc:docMk/>
            <pc:sldMk cId="177733215" sldId="362"/>
            <ac:picMk id="12" creationId="{F67F3BA2-CA0E-0121-F635-61E6BE62B848}"/>
          </ac:picMkLst>
        </pc:picChg>
        <pc:picChg chg="add del mod">
          <ac:chgData name="Gasteiger, Cassidy M" userId="49e4247d-81de-4625-ae16-f189e0b7e529" providerId="ADAL" clId="{E0648CDA-5B3F-4266-8A9B-6C3693878030}" dt="2023-03-15T19:54:59.261" v="10409" actId="478"/>
          <ac:picMkLst>
            <pc:docMk/>
            <pc:sldMk cId="177733215" sldId="362"/>
            <ac:picMk id="13" creationId="{4842AB40-880F-70B8-04DF-78C528B112F1}"/>
          </ac:picMkLst>
        </pc:picChg>
        <pc:picChg chg="del">
          <ac:chgData name="Gasteiger, Cassidy M" userId="49e4247d-81de-4625-ae16-f189e0b7e529" providerId="ADAL" clId="{E0648CDA-5B3F-4266-8A9B-6C3693878030}" dt="2023-03-06T23:51:12.856" v="1408" actId="478"/>
          <ac:picMkLst>
            <pc:docMk/>
            <pc:sldMk cId="177733215" sldId="362"/>
            <ac:picMk id="14" creationId="{9598F9AD-E607-1BDD-FAD2-90D78153586B}"/>
          </ac:picMkLst>
        </pc:picChg>
        <pc:picChg chg="add mod">
          <ac:chgData name="Gasteiger, Cassidy M" userId="49e4247d-81de-4625-ae16-f189e0b7e529" providerId="ADAL" clId="{E0648CDA-5B3F-4266-8A9B-6C3693878030}" dt="2023-03-15T19:55:12.743" v="10416" actId="1076"/>
          <ac:picMkLst>
            <pc:docMk/>
            <pc:sldMk cId="177733215" sldId="362"/>
            <ac:picMk id="15" creationId="{4906B027-09BB-837F-A80B-0A043EC6C68C}"/>
          </ac:picMkLst>
        </pc:picChg>
        <pc:picChg chg="del">
          <ac:chgData name="Gasteiger, Cassidy M" userId="49e4247d-81de-4625-ae16-f189e0b7e529" providerId="ADAL" clId="{E0648CDA-5B3F-4266-8A9B-6C3693878030}" dt="2023-03-06T23:51:11.004" v="1407" actId="478"/>
          <ac:picMkLst>
            <pc:docMk/>
            <pc:sldMk cId="177733215" sldId="362"/>
            <ac:picMk id="22" creationId="{B11EA600-FCFC-A4E5-8850-ECEFFFAEEB04}"/>
          </ac:picMkLst>
        </pc:picChg>
        <pc:picChg chg="del">
          <ac:chgData name="Gasteiger, Cassidy M" userId="49e4247d-81de-4625-ae16-f189e0b7e529" providerId="ADAL" clId="{E0648CDA-5B3F-4266-8A9B-6C3693878030}" dt="2023-03-06T23:51:14.196" v="1409" actId="478"/>
          <ac:picMkLst>
            <pc:docMk/>
            <pc:sldMk cId="177733215" sldId="362"/>
            <ac:picMk id="24" creationId="{86510966-DA8E-416C-029E-0A0BCAB67C0A}"/>
          </ac:picMkLst>
        </pc:picChg>
        <pc:picChg chg="add del mod">
          <ac:chgData name="Gasteiger, Cassidy M" userId="49e4247d-81de-4625-ae16-f189e0b7e529" providerId="ADAL" clId="{E0648CDA-5B3F-4266-8A9B-6C3693878030}" dt="2023-03-07T00:12:18.817" v="2132" actId="478"/>
          <ac:picMkLst>
            <pc:docMk/>
            <pc:sldMk cId="177733215" sldId="362"/>
            <ac:picMk id="47" creationId="{93E02E42-0A63-3780-3B6D-169760645B74}"/>
          </ac:picMkLst>
        </pc:picChg>
        <pc:picChg chg="add del mod">
          <ac:chgData name="Gasteiger, Cassidy M" userId="49e4247d-81de-4625-ae16-f189e0b7e529" providerId="ADAL" clId="{E0648CDA-5B3F-4266-8A9B-6C3693878030}" dt="2023-03-08T16:59:37.899" v="4190" actId="478"/>
          <ac:picMkLst>
            <pc:docMk/>
            <pc:sldMk cId="177733215" sldId="362"/>
            <ac:picMk id="49" creationId="{AA021054-8CE6-1571-9D04-77C737500A38}"/>
          </ac:picMkLst>
        </pc:picChg>
        <pc:cxnChg chg="add del mod">
          <ac:chgData name="Gasteiger, Cassidy M" userId="49e4247d-81de-4625-ae16-f189e0b7e529" providerId="ADAL" clId="{E0648CDA-5B3F-4266-8A9B-6C3693878030}" dt="2023-03-06T23:54:12.613" v="1484" actId="478"/>
          <ac:cxnSpMkLst>
            <pc:docMk/>
            <pc:sldMk cId="177733215" sldId="362"/>
            <ac:cxnSpMk id="5" creationId="{2C8B1AFD-6A34-A4A3-C96B-BCB087913FA3}"/>
          </ac:cxnSpMkLst>
        </pc:cxnChg>
        <pc:cxnChg chg="add mod">
          <ac:chgData name="Gasteiger, Cassidy M" userId="49e4247d-81de-4625-ae16-f189e0b7e529" providerId="ADAL" clId="{E0648CDA-5B3F-4266-8A9B-6C3693878030}" dt="2023-03-14T02:39:11.660" v="8114" actId="1036"/>
          <ac:cxnSpMkLst>
            <pc:docMk/>
            <pc:sldMk cId="177733215" sldId="362"/>
            <ac:cxnSpMk id="8" creationId="{0AD33F21-E804-905E-5F02-F9E7EE5EE1E3}"/>
          </ac:cxnSpMkLst>
        </pc:cxnChg>
        <pc:cxnChg chg="add del mod">
          <ac:chgData name="Gasteiger, Cassidy M" userId="49e4247d-81de-4625-ae16-f189e0b7e529" providerId="ADAL" clId="{E0648CDA-5B3F-4266-8A9B-6C3693878030}" dt="2023-03-06T23:54:23.170" v="1487" actId="478"/>
          <ac:cxnSpMkLst>
            <pc:docMk/>
            <pc:sldMk cId="177733215" sldId="362"/>
            <ac:cxnSpMk id="9" creationId="{2AF49826-E167-AB94-4999-0DD07D094C28}"/>
          </ac:cxnSpMkLst>
        </pc:cxnChg>
        <pc:cxnChg chg="add del mod">
          <ac:chgData name="Gasteiger, Cassidy M" userId="49e4247d-81de-4625-ae16-f189e0b7e529" providerId="ADAL" clId="{E0648CDA-5B3F-4266-8A9B-6C3693878030}" dt="2023-03-06T23:54:25.234" v="1488" actId="478"/>
          <ac:cxnSpMkLst>
            <pc:docMk/>
            <pc:sldMk cId="177733215" sldId="362"/>
            <ac:cxnSpMk id="10" creationId="{47FC9525-E4D6-D990-418B-A2E9BDD6B50D}"/>
          </ac:cxnSpMkLst>
        </pc:cxnChg>
        <pc:cxnChg chg="add del mod">
          <ac:chgData name="Gasteiger, Cassidy M" userId="49e4247d-81de-4625-ae16-f189e0b7e529" providerId="ADAL" clId="{E0648CDA-5B3F-4266-8A9B-6C3693878030}" dt="2023-03-06T23:54:25.234" v="1488" actId="478"/>
          <ac:cxnSpMkLst>
            <pc:docMk/>
            <pc:sldMk cId="177733215" sldId="362"/>
            <ac:cxnSpMk id="11" creationId="{AD3E0543-6B49-4E89-FE75-62B65FD6CAEA}"/>
          </ac:cxnSpMkLst>
        </pc:cxnChg>
        <pc:cxnChg chg="add del mod">
          <ac:chgData name="Gasteiger, Cassidy M" userId="49e4247d-81de-4625-ae16-f189e0b7e529" providerId="ADAL" clId="{E0648CDA-5B3F-4266-8A9B-6C3693878030}" dt="2023-03-06T23:54:25.234" v="1488" actId="478"/>
          <ac:cxnSpMkLst>
            <pc:docMk/>
            <pc:sldMk cId="177733215" sldId="362"/>
            <ac:cxnSpMk id="15" creationId="{366C66D6-5B1C-9650-FA1B-8430137C5B13}"/>
          </ac:cxnSpMkLst>
        </pc:cxnChg>
        <pc:cxnChg chg="add del mod">
          <ac:chgData name="Gasteiger, Cassidy M" userId="49e4247d-81de-4625-ae16-f189e0b7e529" providerId="ADAL" clId="{E0648CDA-5B3F-4266-8A9B-6C3693878030}" dt="2023-03-14T02:38:35.789" v="8076" actId="478"/>
          <ac:cxnSpMkLst>
            <pc:docMk/>
            <pc:sldMk cId="177733215" sldId="362"/>
            <ac:cxnSpMk id="26" creationId="{1FA500E4-2CE9-5221-74F5-5FADA83FAF11}"/>
          </ac:cxnSpMkLst>
        </pc:cxnChg>
        <pc:cxnChg chg="add mod">
          <ac:chgData name="Gasteiger, Cassidy M" userId="49e4247d-81de-4625-ae16-f189e0b7e529" providerId="ADAL" clId="{E0648CDA-5B3F-4266-8A9B-6C3693878030}" dt="2023-03-14T02:39:11.660" v="8114" actId="1036"/>
          <ac:cxnSpMkLst>
            <pc:docMk/>
            <pc:sldMk cId="177733215" sldId="362"/>
            <ac:cxnSpMk id="27" creationId="{5556E7AE-EED9-A3A3-F3D4-5F6C747B64B4}"/>
          </ac:cxnSpMkLst>
        </pc:cxnChg>
        <pc:cxnChg chg="add mod">
          <ac:chgData name="Gasteiger, Cassidy M" userId="49e4247d-81de-4625-ae16-f189e0b7e529" providerId="ADAL" clId="{E0648CDA-5B3F-4266-8A9B-6C3693878030}" dt="2023-03-14T02:39:11.660" v="8114" actId="1036"/>
          <ac:cxnSpMkLst>
            <pc:docMk/>
            <pc:sldMk cId="177733215" sldId="362"/>
            <ac:cxnSpMk id="28" creationId="{2DB48380-18B8-4A5D-F29F-162957192577}"/>
          </ac:cxnSpMkLst>
        </pc:cxnChg>
        <pc:cxnChg chg="add mod">
          <ac:chgData name="Gasteiger, Cassidy M" userId="49e4247d-81de-4625-ae16-f189e0b7e529" providerId="ADAL" clId="{E0648CDA-5B3F-4266-8A9B-6C3693878030}" dt="2023-03-14T02:39:11.660" v="8114" actId="1036"/>
          <ac:cxnSpMkLst>
            <pc:docMk/>
            <pc:sldMk cId="177733215" sldId="362"/>
            <ac:cxnSpMk id="29" creationId="{858A2A4F-4763-939D-CFBF-B883635D6C11}"/>
          </ac:cxnSpMkLst>
        </pc:cxnChg>
      </pc:sldChg>
      <pc:sldChg chg="delSp modSp add mod">
        <pc:chgData name="Gasteiger, Cassidy M" userId="49e4247d-81de-4625-ae16-f189e0b7e529" providerId="ADAL" clId="{E0648CDA-5B3F-4266-8A9B-6C3693878030}" dt="2023-03-07T00:18:12.979" v="2829" actId="1076"/>
        <pc:sldMkLst>
          <pc:docMk/>
          <pc:sldMk cId="3074452723" sldId="363"/>
        </pc:sldMkLst>
        <pc:spChg chg="mod">
          <ac:chgData name="Gasteiger, Cassidy M" userId="49e4247d-81de-4625-ae16-f189e0b7e529" providerId="ADAL" clId="{E0648CDA-5B3F-4266-8A9B-6C3693878030}" dt="2023-03-07T00:18:06.808" v="2822" actId="1076"/>
          <ac:spMkLst>
            <pc:docMk/>
            <pc:sldMk cId="3074452723" sldId="363"/>
            <ac:spMk id="2" creationId="{91C52932-AA47-43AA-90D8-38F9DB63FBDE}"/>
          </ac:spMkLst>
        </pc:spChg>
        <pc:spChg chg="mod">
          <ac:chgData name="Gasteiger, Cassidy M" userId="49e4247d-81de-4625-ae16-f189e0b7e529" providerId="ADAL" clId="{E0648CDA-5B3F-4266-8A9B-6C3693878030}" dt="2023-03-07T00:18:12.979" v="2829" actId="1076"/>
          <ac:spMkLst>
            <pc:docMk/>
            <pc:sldMk cId="3074452723" sldId="363"/>
            <ac:spMk id="3" creationId="{0E08CB9C-5A11-DDA1-59B6-1B566BC801A4}"/>
          </ac:spMkLst>
        </pc:spChg>
        <pc:spChg chg="del">
          <ac:chgData name="Gasteiger, Cassidy M" userId="49e4247d-81de-4625-ae16-f189e0b7e529" providerId="ADAL" clId="{E0648CDA-5B3F-4266-8A9B-6C3693878030}" dt="2023-03-07T00:18:11.466" v="2828" actId="478"/>
          <ac:spMkLst>
            <pc:docMk/>
            <pc:sldMk cId="3074452723" sldId="363"/>
            <ac:spMk id="4" creationId="{AFB59025-6C46-9183-6678-30E3EDFC5D91}"/>
          </ac:spMkLst>
        </pc:spChg>
      </pc:sldChg>
      <pc:sldChg chg="modSp add mod">
        <pc:chgData name="Gasteiger, Cassidy M" userId="49e4247d-81de-4625-ae16-f189e0b7e529" providerId="ADAL" clId="{E0648CDA-5B3F-4266-8A9B-6C3693878030}" dt="2023-03-07T00:18:27.171" v="2862" actId="20577"/>
        <pc:sldMkLst>
          <pc:docMk/>
          <pc:sldMk cId="736339886" sldId="364"/>
        </pc:sldMkLst>
        <pc:spChg chg="mod">
          <ac:chgData name="Gasteiger, Cassidy M" userId="49e4247d-81de-4625-ae16-f189e0b7e529" providerId="ADAL" clId="{E0648CDA-5B3F-4266-8A9B-6C3693878030}" dt="2023-03-07T00:18:25.824" v="2858" actId="1076"/>
          <ac:spMkLst>
            <pc:docMk/>
            <pc:sldMk cId="736339886" sldId="364"/>
            <ac:spMk id="2" creationId="{91C52932-AA47-43AA-90D8-38F9DB63FBDE}"/>
          </ac:spMkLst>
        </pc:spChg>
        <pc:spChg chg="mod">
          <ac:chgData name="Gasteiger, Cassidy M" userId="49e4247d-81de-4625-ae16-f189e0b7e529" providerId="ADAL" clId="{E0648CDA-5B3F-4266-8A9B-6C3693878030}" dt="2023-03-07T00:18:27.171" v="2862" actId="20577"/>
          <ac:spMkLst>
            <pc:docMk/>
            <pc:sldMk cId="736339886" sldId="364"/>
            <ac:spMk id="3" creationId="{0E08CB9C-5A11-DDA1-59B6-1B566BC801A4}"/>
          </ac:spMkLst>
        </pc:spChg>
      </pc:sldChg>
      <pc:sldChg chg="delSp modSp add mod">
        <pc:chgData name="Gasteiger, Cassidy M" userId="49e4247d-81de-4625-ae16-f189e0b7e529" providerId="ADAL" clId="{E0648CDA-5B3F-4266-8A9B-6C3693878030}" dt="2023-03-08T16:49:02.011" v="3712" actId="20577"/>
        <pc:sldMkLst>
          <pc:docMk/>
          <pc:sldMk cId="3753397517" sldId="365"/>
        </pc:sldMkLst>
        <pc:spChg chg="mod">
          <ac:chgData name="Gasteiger, Cassidy M" userId="49e4247d-81de-4625-ae16-f189e0b7e529" providerId="ADAL" clId="{E0648CDA-5B3F-4266-8A9B-6C3693878030}" dt="2023-03-07T00:19:42.508" v="2979" actId="1076"/>
          <ac:spMkLst>
            <pc:docMk/>
            <pc:sldMk cId="3753397517" sldId="365"/>
            <ac:spMk id="2" creationId="{91C52932-AA47-43AA-90D8-38F9DB63FBDE}"/>
          </ac:spMkLst>
        </pc:spChg>
        <pc:spChg chg="del">
          <ac:chgData name="Gasteiger, Cassidy M" userId="49e4247d-81de-4625-ae16-f189e0b7e529" providerId="ADAL" clId="{E0648CDA-5B3F-4266-8A9B-6C3693878030}" dt="2023-03-07T00:19:36.419" v="2976" actId="478"/>
          <ac:spMkLst>
            <pc:docMk/>
            <pc:sldMk cId="3753397517" sldId="365"/>
            <ac:spMk id="19" creationId="{56916DFE-35C2-147F-6780-F6BD578D290A}"/>
          </ac:spMkLst>
        </pc:spChg>
        <pc:spChg chg="del">
          <ac:chgData name="Gasteiger, Cassidy M" userId="49e4247d-81de-4625-ae16-f189e0b7e529" providerId="ADAL" clId="{E0648CDA-5B3F-4266-8A9B-6C3693878030}" dt="2023-03-07T00:19:36.419" v="2976" actId="478"/>
          <ac:spMkLst>
            <pc:docMk/>
            <pc:sldMk cId="3753397517" sldId="365"/>
            <ac:spMk id="20" creationId="{565DD9B6-787A-824B-8EC8-F0669390068C}"/>
          </ac:spMkLst>
        </pc:spChg>
        <pc:spChg chg="del">
          <ac:chgData name="Gasteiger, Cassidy M" userId="49e4247d-81de-4625-ae16-f189e0b7e529" providerId="ADAL" clId="{E0648CDA-5B3F-4266-8A9B-6C3693878030}" dt="2023-03-07T00:19:44.839" v="2980" actId="478"/>
          <ac:spMkLst>
            <pc:docMk/>
            <pc:sldMk cId="3753397517" sldId="365"/>
            <ac:spMk id="21" creationId="{0FF33FBA-1041-6C63-CCEE-D0D222226E98}"/>
          </ac:spMkLst>
        </pc:spChg>
        <pc:spChg chg="mod">
          <ac:chgData name="Gasteiger, Cassidy M" userId="49e4247d-81de-4625-ae16-f189e0b7e529" providerId="ADAL" clId="{E0648CDA-5B3F-4266-8A9B-6C3693878030}" dt="2023-03-08T16:49:02.011" v="3712" actId="20577"/>
          <ac:spMkLst>
            <pc:docMk/>
            <pc:sldMk cId="3753397517" sldId="365"/>
            <ac:spMk id="25" creationId="{AE650C34-D112-2D2F-358B-4A09CC36E091}"/>
          </ac:spMkLst>
        </pc:spChg>
        <pc:spChg chg="del">
          <ac:chgData name="Gasteiger, Cassidy M" userId="49e4247d-81de-4625-ae16-f189e0b7e529" providerId="ADAL" clId="{E0648CDA-5B3F-4266-8A9B-6C3693878030}" dt="2023-03-07T00:19:36.419" v="2976" actId="478"/>
          <ac:spMkLst>
            <pc:docMk/>
            <pc:sldMk cId="3753397517" sldId="365"/>
            <ac:spMk id="30" creationId="{967D0540-39C3-68E1-6D63-0E54D1C5688F}"/>
          </ac:spMkLst>
        </pc:spChg>
        <pc:spChg chg="del">
          <ac:chgData name="Gasteiger, Cassidy M" userId="49e4247d-81de-4625-ae16-f189e0b7e529" providerId="ADAL" clId="{E0648CDA-5B3F-4266-8A9B-6C3693878030}" dt="2023-03-07T00:19:39.869" v="2977" actId="478"/>
          <ac:spMkLst>
            <pc:docMk/>
            <pc:sldMk cId="3753397517" sldId="365"/>
            <ac:spMk id="31" creationId="{A3B8DF18-E99C-EB48-9645-F820E75368D1}"/>
          </ac:spMkLst>
        </pc:spChg>
        <pc:spChg chg="del">
          <ac:chgData name="Gasteiger, Cassidy M" userId="49e4247d-81de-4625-ae16-f189e0b7e529" providerId="ADAL" clId="{E0648CDA-5B3F-4266-8A9B-6C3693878030}" dt="2023-03-07T00:19:39.869" v="2977" actId="478"/>
          <ac:spMkLst>
            <pc:docMk/>
            <pc:sldMk cId="3753397517" sldId="365"/>
            <ac:spMk id="32" creationId="{CC6BC525-D492-C950-953E-BE1A614C85BB}"/>
          </ac:spMkLst>
        </pc:spChg>
        <pc:spChg chg="del">
          <ac:chgData name="Gasteiger, Cassidy M" userId="49e4247d-81de-4625-ae16-f189e0b7e529" providerId="ADAL" clId="{E0648CDA-5B3F-4266-8A9B-6C3693878030}" dt="2023-03-07T00:19:39.869" v="2977" actId="478"/>
          <ac:spMkLst>
            <pc:docMk/>
            <pc:sldMk cId="3753397517" sldId="365"/>
            <ac:spMk id="33" creationId="{69C74DC3-E06B-BD07-AF40-CCC70BFFD5AC}"/>
          </ac:spMkLst>
        </pc:spChg>
        <pc:spChg chg="del">
          <ac:chgData name="Gasteiger, Cassidy M" userId="49e4247d-81de-4625-ae16-f189e0b7e529" providerId="ADAL" clId="{E0648CDA-5B3F-4266-8A9B-6C3693878030}" dt="2023-03-07T00:19:39.869" v="2977" actId="478"/>
          <ac:spMkLst>
            <pc:docMk/>
            <pc:sldMk cId="3753397517" sldId="365"/>
            <ac:spMk id="34" creationId="{F1F54BCE-F9AC-AAD0-6697-5A0BE32E4358}"/>
          </ac:spMkLst>
        </pc:spChg>
        <pc:spChg chg="del">
          <ac:chgData name="Gasteiger, Cassidy M" userId="49e4247d-81de-4625-ae16-f189e0b7e529" providerId="ADAL" clId="{E0648CDA-5B3F-4266-8A9B-6C3693878030}" dt="2023-03-07T00:19:39.869" v="2977" actId="478"/>
          <ac:spMkLst>
            <pc:docMk/>
            <pc:sldMk cId="3753397517" sldId="365"/>
            <ac:spMk id="35" creationId="{CE2FE871-15CD-F5C2-50C7-F75B288B476E}"/>
          </ac:spMkLst>
        </pc:spChg>
        <pc:spChg chg="del">
          <ac:chgData name="Gasteiger, Cassidy M" userId="49e4247d-81de-4625-ae16-f189e0b7e529" providerId="ADAL" clId="{E0648CDA-5B3F-4266-8A9B-6C3693878030}" dt="2023-03-07T00:19:36.419" v="2976" actId="478"/>
          <ac:spMkLst>
            <pc:docMk/>
            <pc:sldMk cId="3753397517" sldId="365"/>
            <ac:spMk id="36" creationId="{BA1B7741-E967-02A4-5AF4-763E2B8201A1}"/>
          </ac:spMkLst>
        </pc:spChg>
        <pc:spChg chg="del">
          <ac:chgData name="Gasteiger, Cassidy M" userId="49e4247d-81de-4625-ae16-f189e0b7e529" providerId="ADAL" clId="{E0648CDA-5B3F-4266-8A9B-6C3693878030}" dt="2023-03-07T00:19:36.419" v="2976" actId="478"/>
          <ac:spMkLst>
            <pc:docMk/>
            <pc:sldMk cId="3753397517" sldId="365"/>
            <ac:spMk id="37" creationId="{BC8B9C44-A890-1AE0-E413-EED7EB98002E}"/>
          </ac:spMkLst>
        </pc:spChg>
        <pc:spChg chg="del">
          <ac:chgData name="Gasteiger, Cassidy M" userId="49e4247d-81de-4625-ae16-f189e0b7e529" providerId="ADAL" clId="{E0648CDA-5B3F-4266-8A9B-6C3693878030}" dt="2023-03-07T00:19:39.869" v="2977" actId="478"/>
          <ac:spMkLst>
            <pc:docMk/>
            <pc:sldMk cId="3753397517" sldId="365"/>
            <ac:spMk id="38" creationId="{EA9E9F4F-D84D-6125-3F7C-669F8BEC71D4}"/>
          </ac:spMkLst>
        </pc:spChg>
        <pc:spChg chg="del">
          <ac:chgData name="Gasteiger, Cassidy M" userId="49e4247d-81de-4625-ae16-f189e0b7e529" providerId="ADAL" clId="{E0648CDA-5B3F-4266-8A9B-6C3693878030}" dt="2023-03-07T00:19:39.869" v="2977" actId="478"/>
          <ac:spMkLst>
            <pc:docMk/>
            <pc:sldMk cId="3753397517" sldId="365"/>
            <ac:spMk id="39" creationId="{1979E1E6-5075-4285-6BA2-9784927E49AF}"/>
          </ac:spMkLst>
        </pc:spChg>
        <pc:spChg chg="del">
          <ac:chgData name="Gasteiger, Cassidy M" userId="49e4247d-81de-4625-ae16-f189e0b7e529" providerId="ADAL" clId="{E0648CDA-5B3F-4266-8A9B-6C3693878030}" dt="2023-03-07T00:19:39.869" v="2977" actId="478"/>
          <ac:spMkLst>
            <pc:docMk/>
            <pc:sldMk cId="3753397517" sldId="365"/>
            <ac:spMk id="40" creationId="{F3F15AC3-0C0F-D749-0995-F68CDD1A2777}"/>
          </ac:spMkLst>
        </pc:spChg>
        <pc:spChg chg="del">
          <ac:chgData name="Gasteiger, Cassidy M" userId="49e4247d-81de-4625-ae16-f189e0b7e529" providerId="ADAL" clId="{E0648CDA-5B3F-4266-8A9B-6C3693878030}" dt="2023-03-07T00:19:39.869" v="2977" actId="478"/>
          <ac:spMkLst>
            <pc:docMk/>
            <pc:sldMk cId="3753397517" sldId="365"/>
            <ac:spMk id="41" creationId="{348533C8-C368-092D-2F1A-0AE8B888DD28}"/>
          </ac:spMkLst>
        </pc:spChg>
        <pc:spChg chg="del">
          <ac:chgData name="Gasteiger, Cassidy M" userId="49e4247d-81de-4625-ae16-f189e0b7e529" providerId="ADAL" clId="{E0648CDA-5B3F-4266-8A9B-6C3693878030}" dt="2023-03-07T00:19:39.869" v="2977" actId="478"/>
          <ac:spMkLst>
            <pc:docMk/>
            <pc:sldMk cId="3753397517" sldId="365"/>
            <ac:spMk id="42" creationId="{FA36F843-AD18-7F16-C038-1B038791909E}"/>
          </ac:spMkLst>
        </pc:spChg>
        <pc:spChg chg="del">
          <ac:chgData name="Gasteiger, Cassidy M" userId="49e4247d-81de-4625-ae16-f189e0b7e529" providerId="ADAL" clId="{E0648CDA-5B3F-4266-8A9B-6C3693878030}" dt="2023-03-07T00:19:39.869" v="2977" actId="478"/>
          <ac:spMkLst>
            <pc:docMk/>
            <pc:sldMk cId="3753397517" sldId="365"/>
            <ac:spMk id="44" creationId="{F4EF29E1-4596-881A-480F-89F8821A316D}"/>
          </ac:spMkLst>
        </pc:spChg>
        <pc:spChg chg="del">
          <ac:chgData name="Gasteiger, Cassidy M" userId="49e4247d-81de-4625-ae16-f189e0b7e529" providerId="ADAL" clId="{E0648CDA-5B3F-4266-8A9B-6C3693878030}" dt="2023-03-07T00:19:39.869" v="2977" actId="478"/>
          <ac:spMkLst>
            <pc:docMk/>
            <pc:sldMk cId="3753397517" sldId="365"/>
            <ac:spMk id="45" creationId="{D4BAD985-2548-9FC7-2406-3BA6ECDB990A}"/>
          </ac:spMkLst>
        </pc:spChg>
        <pc:spChg chg="mod">
          <ac:chgData name="Gasteiger, Cassidy M" userId="49e4247d-81de-4625-ae16-f189e0b7e529" providerId="ADAL" clId="{E0648CDA-5B3F-4266-8A9B-6C3693878030}" dt="2023-03-07T00:19:47.887" v="2982" actId="1076"/>
          <ac:spMkLst>
            <pc:docMk/>
            <pc:sldMk cId="3753397517" sldId="365"/>
            <ac:spMk id="50" creationId="{49EECF12-C66F-D8FF-FE99-F67E3F6561E0}"/>
          </ac:spMkLst>
        </pc:spChg>
        <pc:picChg chg="del">
          <ac:chgData name="Gasteiger, Cassidy M" userId="49e4247d-81de-4625-ae16-f189e0b7e529" providerId="ADAL" clId="{E0648CDA-5B3F-4266-8A9B-6C3693878030}" dt="2023-03-07T00:19:45.941" v="2981" actId="478"/>
          <ac:picMkLst>
            <pc:docMk/>
            <pc:sldMk cId="3753397517" sldId="365"/>
            <ac:picMk id="49" creationId="{AA021054-8CE6-1571-9D04-77C737500A38}"/>
          </ac:picMkLst>
        </pc:picChg>
        <pc:cxnChg chg="del">
          <ac:chgData name="Gasteiger, Cassidy M" userId="49e4247d-81de-4625-ae16-f189e0b7e529" providerId="ADAL" clId="{E0648CDA-5B3F-4266-8A9B-6C3693878030}" dt="2023-03-07T00:19:39.869" v="2977" actId="478"/>
          <ac:cxnSpMkLst>
            <pc:docMk/>
            <pc:sldMk cId="3753397517" sldId="365"/>
            <ac:cxnSpMk id="8" creationId="{0AD33F21-E804-905E-5F02-F9E7EE5EE1E3}"/>
          </ac:cxnSpMkLst>
        </pc:cxnChg>
        <pc:cxnChg chg="del">
          <ac:chgData name="Gasteiger, Cassidy M" userId="49e4247d-81de-4625-ae16-f189e0b7e529" providerId="ADAL" clId="{E0648CDA-5B3F-4266-8A9B-6C3693878030}" dt="2023-03-07T00:19:39.869" v="2977" actId="478"/>
          <ac:cxnSpMkLst>
            <pc:docMk/>
            <pc:sldMk cId="3753397517" sldId="365"/>
            <ac:cxnSpMk id="26" creationId="{1FA500E4-2CE9-5221-74F5-5FADA83FAF11}"/>
          </ac:cxnSpMkLst>
        </pc:cxnChg>
        <pc:cxnChg chg="del">
          <ac:chgData name="Gasteiger, Cassidy M" userId="49e4247d-81de-4625-ae16-f189e0b7e529" providerId="ADAL" clId="{E0648CDA-5B3F-4266-8A9B-6C3693878030}" dt="2023-03-07T00:19:39.869" v="2977" actId="478"/>
          <ac:cxnSpMkLst>
            <pc:docMk/>
            <pc:sldMk cId="3753397517" sldId="365"/>
            <ac:cxnSpMk id="27" creationId="{5556E7AE-EED9-A3A3-F3D4-5F6C747B64B4}"/>
          </ac:cxnSpMkLst>
        </pc:cxnChg>
        <pc:cxnChg chg="del">
          <ac:chgData name="Gasteiger, Cassidy M" userId="49e4247d-81de-4625-ae16-f189e0b7e529" providerId="ADAL" clId="{E0648CDA-5B3F-4266-8A9B-6C3693878030}" dt="2023-03-07T00:19:39.869" v="2977" actId="478"/>
          <ac:cxnSpMkLst>
            <pc:docMk/>
            <pc:sldMk cId="3753397517" sldId="365"/>
            <ac:cxnSpMk id="28" creationId="{2DB48380-18B8-4A5D-F29F-162957192577}"/>
          </ac:cxnSpMkLst>
        </pc:cxnChg>
        <pc:cxnChg chg="del">
          <ac:chgData name="Gasteiger, Cassidy M" userId="49e4247d-81de-4625-ae16-f189e0b7e529" providerId="ADAL" clId="{E0648CDA-5B3F-4266-8A9B-6C3693878030}" dt="2023-03-07T00:19:39.869" v="2977" actId="478"/>
          <ac:cxnSpMkLst>
            <pc:docMk/>
            <pc:sldMk cId="3753397517" sldId="365"/>
            <ac:cxnSpMk id="29" creationId="{858A2A4F-4763-939D-CFBF-B883635D6C11}"/>
          </ac:cxnSpMkLst>
        </pc:cxnChg>
      </pc:sldChg>
      <pc:sldChg chg="modSp add mod ord">
        <pc:chgData name="Gasteiger, Cassidy M" userId="49e4247d-81de-4625-ae16-f189e0b7e529" providerId="ADAL" clId="{E0648CDA-5B3F-4266-8A9B-6C3693878030}" dt="2023-03-07T00:22:31.067" v="3037" actId="20577"/>
        <pc:sldMkLst>
          <pc:docMk/>
          <pc:sldMk cId="2204660992" sldId="366"/>
        </pc:sldMkLst>
        <pc:spChg chg="mod">
          <ac:chgData name="Gasteiger, Cassidy M" userId="49e4247d-81de-4625-ae16-f189e0b7e529" providerId="ADAL" clId="{E0648CDA-5B3F-4266-8A9B-6C3693878030}" dt="2023-03-07T00:22:28.424" v="3033" actId="20577"/>
          <ac:spMkLst>
            <pc:docMk/>
            <pc:sldMk cId="2204660992" sldId="366"/>
            <ac:spMk id="2" creationId="{91C52932-AA47-43AA-90D8-38F9DB63FBDE}"/>
          </ac:spMkLst>
        </pc:spChg>
        <pc:spChg chg="mod">
          <ac:chgData name="Gasteiger, Cassidy M" userId="49e4247d-81de-4625-ae16-f189e0b7e529" providerId="ADAL" clId="{E0648CDA-5B3F-4266-8A9B-6C3693878030}" dt="2023-03-07T00:22:31.067" v="3037" actId="20577"/>
          <ac:spMkLst>
            <pc:docMk/>
            <pc:sldMk cId="2204660992" sldId="366"/>
            <ac:spMk id="50" creationId="{49EECF12-C66F-D8FF-FE99-F67E3F6561E0}"/>
          </ac:spMkLst>
        </pc:spChg>
      </pc:sldChg>
      <pc:sldChg chg="add del">
        <pc:chgData name="Gasteiger, Cassidy M" userId="49e4247d-81de-4625-ae16-f189e0b7e529" providerId="ADAL" clId="{E0648CDA-5B3F-4266-8A9B-6C3693878030}" dt="2023-03-07T00:20:29.996" v="2995" actId="2696"/>
        <pc:sldMkLst>
          <pc:docMk/>
          <pc:sldMk cId="2504170011" sldId="366"/>
        </pc:sldMkLst>
      </pc:sldChg>
      <pc:sldChg chg="addSp delSp modSp add del mod ord">
        <pc:chgData name="Gasteiger, Cassidy M" userId="49e4247d-81de-4625-ae16-f189e0b7e529" providerId="ADAL" clId="{E0648CDA-5B3F-4266-8A9B-6C3693878030}" dt="2023-03-15T20:14:56.406" v="10888" actId="2696"/>
        <pc:sldMkLst>
          <pc:docMk/>
          <pc:sldMk cId="3899553889" sldId="368"/>
        </pc:sldMkLst>
        <pc:spChg chg="del">
          <ac:chgData name="Gasteiger, Cassidy M" userId="49e4247d-81de-4625-ae16-f189e0b7e529" providerId="ADAL" clId="{E0648CDA-5B3F-4266-8A9B-6C3693878030}" dt="2023-03-13T18:44:16.572" v="5223" actId="478"/>
          <ac:spMkLst>
            <pc:docMk/>
            <pc:sldMk cId="3899553889" sldId="368"/>
            <ac:spMk id="5" creationId="{06C1CB2B-6981-3760-C48F-1E457D01F8ED}"/>
          </ac:spMkLst>
        </pc:spChg>
        <pc:spChg chg="mod">
          <ac:chgData name="Gasteiger, Cassidy M" userId="49e4247d-81de-4625-ae16-f189e0b7e529" providerId="ADAL" clId="{E0648CDA-5B3F-4266-8A9B-6C3693878030}" dt="2023-03-13T18:43:59.890" v="5220" actId="20577"/>
          <ac:spMkLst>
            <pc:docMk/>
            <pc:sldMk cId="3899553889" sldId="368"/>
            <ac:spMk id="8" creationId="{CF268D5F-B370-8F4A-8CB3-3FA55DDBEAD0}"/>
          </ac:spMkLst>
        </pc:spChg>
        <pc:spChg chg="add del mod">
          <ac:chgData name="Gasteiger, Cassidy M" userId="49e4247d-81de-4625-ae16-f189e0b7e529" providerId="ADAL" clId="{E0648CDA-5B3F-4266-8A9B-6C3693878030}" dt="2023-03-14T02:27:05.640" v="7929" actId="478"/>
          <ac:spMkLst>
            <pc:docMk/>
            <pc:sldMk cId="3899553889" sldId="368"/>
            <ac:spMk id="9" creationId="{323E878E-70CC-717E-D8A6-33BE3D3C3495}"/>
          </ac:spMkLst>
        </pc:spChg>
        <pc:spChg chg="del">
          <ac:chgData name="Gasteiger, Cassidy M" userId="49e4247d-81de-4625-ae16-f189e0b7e529" providerId="ADAL" clId="{E0648CDA-5B3F-4266-8A9B-6C3693878030}" dt="2023-03-13T18:44:09.076" v="5221" actId="478"/>
          <ac:spMkLst>
            <pc:docMk/>
            <pc:sldMk cId="3899553889" sldId="368"/>
            <ac:spMk id="10" creationId="{E651CF17-31E3-D13A-2186-6F3BC07BB711}"/>
          </ac:spMkLst>
        </pc:spChg>
        <pc:spChg chg="del">
          <ac:chgData name="Gasteiger, Cassidy M" userId="49e4247d-81de-4625-ae16-f189e0b7e529" providerId="ADAL" clId="{E0648CDA-5B3F-4266-8A9B-6C3693878030}" dt="2023-03-13T18:44:13.941" v="5222" actId="478"/>
          <ac:spMkLst>
            <pc:docMk/>
            <pc:sldMk cId="3899553889" sldId="368"/>
            <ac:spMk id="15" creationId="{C03E0261-0FF1-8592-CA3D-722864C05177}"/>
          </ac:spMkLst>
        </pc:spChg>
        <pc:spChg chg="del">
          <ac:chgData name="Gasteiger, Cassidy M" userId="49e4247d-81de-4625-ae16-f189e0b7e529" providerId="ADAL" clId="{E0648CDA-5B3F-4266-8A9B-6C3693878030}" dt="2023-03-13T18:44:09.076" v="5221" actId="478"/>
          <ac:spMkLst>
            <pc:docMk/>
            <pc:sldMk cId="3899553889" sldId="368"/>
            <ac:spMk id="26" creationId="{65BFDDD1-710C-CC17-94EC-8377FD966B40}"/>
          </ac:spMkLst>
        </pc:spChg>
        <pc:spChg chg="add del mod">
          <ac:chgData name="Gasteiger, Cassidy M" userId="49e4247d-81de-4625-ae16-f189e0b7e529" providerId="ADAL" clId="{E0648CDA-5B3F-4266-8A9B-6C3693878030}" dt="2023-03-14T16:04:06.602" v="8372" actId="478"/>
          <ac:spMkLst>
            <pc:docMk/>
            <pc:sldMk cId="3899553889" sldId="368"/>
            <ac:spMk id="40" creationId="{EA9479B7-A8E0-8EB1-8D24-686C03450AFE}"/>
          </ac:spMkLst>
        </pc:spChg>
        <pc:spChg chg="add mod">
          <ac:chgData name="Gasteiger, Cassidy M" userId="49e4247d-81de-4625-ae16-f189e0b7e529" providerId="ADAL" clId="{E0648CDA-5B3F-4266-8A9B-6C3693878030}" dt="2023-03-14T02:37:17.472" v="8070" actId="20577"/>
          <ac:spMkLst>
            <pc:docMk/>
            <pc:sldMk cId="3899553889" sldId="368"/>
            <ac:spMk id="42" creationId="{7D6B9C16-974A-1CF2-20B1-0B2E9DE025A8}"/>
          </ac:spMkLst>
        </pc:spChg>
        <pc:spChg chg="add mod">
          <ac:chgData name="Gasteiger, Cassidy M" userId="49e4247d-81de-4625-ae16-f189e0b7e529" providerId="ADAL" clId="{E0648CDA-5B3F-4266-8A9B-6C3693878030}" dt="2023-03-15T18:17:32.095" v="10333" actId="20577"/>
          <ac:spMkLst>
            <pc:docMk/>
            <pc:sldMk cId="3899553889" sldId="368"/>
            <ac:spMk id="57" creationId="{2B1AC203-9B59-66E7-5370-600CF7C2C5FC}"/>
          </ac:spMkLst>
        </pc:spChg>
        <pc:spChg chg="add del mod">
          <ac:chgData name="Gasteiger, Cassidy M" userId="49e4247d-81de-4625-ae16-f189e0b7e529" providerId="ADAL" clId="{E0648CDA-5B3F-4266-8A9B-6C3693878030}" dt="2023-03-15T19:38:51.937" v="10344" actId="478"/>
          <ac:spMkLst>
            <pc:docMk/>
            <pc:sldMk cId="3899553889" sldId="368"/>
            <ac:spMk id="58" creationId="{10887300-E0EC-05E4-78FF-4EBBB515480B}"/>
          </ac:spMkLst>
        </pc:spChg>
        <pc:spChg chg="add del mod">
          <ac:chgData name="Gasteiger, Cassidy M" userId="49e4247d-81de-4625-ae16-f189e0b7e529" providerId="ADAL" clId="{E0648CDA-5B3F-4266-8A9B-6C3693878030}" dt="2023-03-15T19:38:50.224" v="10343" actId="478"/>
          <ac:spMkLst>
            <pc:docMk/>
            <pc:sldMk cId="3899553889" sldId="368"/>
            <ac:spMk id="59" creationId="{70242C85-2A22-973B-30C5-6FAFFC84120A}"/>
          </ac:spMkLst>
        </pc:spChg>
        <pc:grpChg chg="del">
          <ac:chgData name="Gasteiger, Cassidy M" userId="49e4247d-81de-4625-ae16-f189e0b7e529" providerId="ADAL" clId="{E0648CDA-5B3F-4266-8A9B-6C3693878030}" dt="2023-03-13T18:44:13.941" v="5222" actId="478"/>
          <ac:grpSpMkLst>
            <pc:docMk/>
            <pc:sldMk cId="3899553889" sldId="368"/>
            <ac:grpSpMk id="7" creationId="{E8161A94-B4AF-730B-7847-D80E804166E0}"/>
          </ac:grpSpMkLst>
        </pc:grpChg>
        <pc:grpChg chg="del">
          <ac:chgData name="Gasteiger, Cassidy M" userId="49e4247d-81de-4625-ae16-f189e0b7e529" providerId="ADAL" clId="{E0648CDA-5B3F-4266-8A9B-6C3693878030}" dt="2023-03-13T18:44:13.941" v="5222" actId="478"/>
          <ac:grpSpMkLst>
            <pc:docMk/>
            <pc:sldMk cId="3899553889" sldId="368"/>
            <ac:grpSpMk id="11" creationId="{2D1BA395-E328-6BFB-6F58-9E460D119F9A}"/>
          </ac:grpSpMkLst>
        </pc:grpChg>
        <pc:grpChg chg="del">
          <ac:chgData name="Gasteiger, Cassidy M" userId="49e4247d-81de-4625-ae16-f189e0b7e529" providerId="ADAL" clId="{E0648CDA-5B3F-4266-8A9B-6C3693878030}" dt="2023-03-13T18:44:13.941" v="5222" actId="478"/>
          <ac:grpSpMkLst>
            <pc:docMk/>
            <pc:sldMk cId="3899553889" sldId="368"/>
            <ac:grpSpMk id="18" creationId="{2A7BA099-F156-4241-A850-6E051CBE9B7D}"/>
          </ac:grpSpMkLst>
        </pc:grpChg>
        <pc:grpChg chg="del">
          <ac:chgData name="Gasteiger, Cassidy M" userId="49e4247d-81de-4625-ae16-f189e0b7e529" providerId="ADAL" clId="{E0648CDA-5B3F-4266-8A9B-6C3693878030}" dt="2023-03-13T18:44:13.941" v="5222" actId="478"/>
          <ac:grpSpMkLst>
            <pc:docMk/>
            <pc:sldMk cId="3899553889" sldId="368"/>
            <ac:grpSpMk id="22" creationId="{64016044-D00E-D74C-1AEF-1A971A67731A}"/>
          </ac:grpSpMkLst>
        </pc:grpChg>
        <pc:grpChg chg="del">
          <ac:chgData name="Gasteiger, Cassidy M" userId="49e4247d-81de-4625-ae16-f189e0b7e529" providerId="ADAL" clId="{E0648CDA-5B3F-4266-8A9B-6C3693878030}" dt="2023-03-13T18:44:09.076" v="5221" actId="478"/>
          <ac:grpSpMkLst>
            <pc:docMk/>
            <pc:sldMk cId="3899553889" sldId="368"/>
            <ac:grpSpMk id="44" creationId="{C982E974-9944-48D3-50DA-5DA14578B8EE}"/>
          </ac:grpSpMkLst>
        </pc:grpChg>
        <pc:grpChg chg="del">
          <ac:chgData name="Gasteiger, Cassidy M" userId="49e4247d-81de-4625-ae16-f189e0b7e529" providerId="ADAL" clId="{E0648CDA-5B3F-4266-8A9B-6C3693878030}" dt="2023-03-13T18:44:09.076" v="5221" actId="478"/>
          <ac:grpSpMkLst>
            <pc:docMk/>
            <pc:sldMk cId="3899553889" sldId="368"/>
            <ac:grpSpMk id="45" creationId="{DD36353D-2C1E-AAA9-E423-CA7ACA1A1951}"/>
          </ac:grpSpMkLst>
        </pc:grpChg>
        <pc:picChg chg="del">
          <ac:chgData name="Gasteiger, Cassidy M" userId="49e4247d-81de-4625-ae16-f189e0b7e529" providerId="ADAL" clId="{E0648CDA-5B3F-4266-8A9B-6C3693878030}" dt="2023-03-13T18:44:09.076" v="5221" actId="478"/>
          <ac:picMkLst>
            <pc:docMk/>
            <pc:sldMk cId="3899553889" sldId="368"/>
            <ac:picMk id="2" creationId="{D76EE965-39FB-0D5E-97FE-BD309702BDC6}"/>
          </ac:picMkLst>
        </pc:picChg>
        <pc:picChg chg="add mod modCrop">
          <ac:chgData name="Gasteiger, Cassidy M" userId="49e4247d-81de-4625-ae16-f189e0b7e529" providerId="ADAL" clId="{E0648CDA-5B3F-4266-8A9B-6C3693878030}" dt="2023-03-14T02:37:03.107" v="8041" actId="1076"/>
          <ac:picMkLst>
            <pc:docMk/>
            <pc:sldMk cId="3899553889" sldId="368"/>
            <ac:picMk id="27" creationId="{8A5ACBD4-EB45-B690-41D5-FA39F4B4091B}"/>
          </ac:picMkLst>
        </pc:picChg>
        <pc:picChg chg="del">
          <ac:chgData name="Gasteiger, Cassidy M" userId="49e4247d-81de-4625-ae16-f189e0b7e529" providerId="ADAL" clId="{E0648CDA-5B3F-4266-8A9B-6C3693878030}" dt="2023-03-13T18:44:09.076" v="5221" actId="478"/>
          <ac:picMkLst>
            <pc:docMk/>
            <pc:sldMk cId="3899553889" sldId="368"/>
            <ac:picMk id="29" creationId="{E04C8059-49E0-BF97-CBDE-BAAB314EF73C}"/>
          </ac:picMkLst>
        </pc:picChg>
        <pc:picChg chg="add mod modCrop">
          <ac:chgData name="Gasteiger, Cassidy M" userId="49e4247d-81de-4625-ae16-f189e0b7e529" providerId="ADAL" clId="{E0648CDA-5B3F-4266-8A9B-6C3693878030}" dt="2023-03-14T02:37:04.912" v="8042" actId="1076"/>
          <ac:picMkLst>
            <pc:docMk/>
            <pc:sldMk cId="3899553889" sldId="368"/>
            <ac:picMk id="30" creationId="{E248C1AE-E7FF-AAB5-BC3E-7E3B886F25E4}"/>
          </ac:picMkLst>
        </pc:picChg>
      </pc:sldChg>
      <pc:sldChg chg="add del ord">
        <pc:chgData name="Gasteiger, Cassidy M" userId="49e4247d-81de-4625-ae16-f189e0b7e529" providerId="ADAL" clId="{E0648CDA-5B3F-4266-8A9B-6C3693878030}" dt="2023-03-14T02:36:20.507" v="7996" actId="2696"/>
        <pc:sldMkLst>
          <pc:docMk/>
          <pc:sldMk cId="2360098080" sldId="369"/>
        </pc:sldMkLst>
      </pc:sldChg>
      <pc:sldChg chg="addSp delSp modSp add mod">
        <pc:chgData name="Gasteiger, Cassidy M" userId="49e4247d-81de-4625-ae16-f189e0b7e529" providerId="ADAL" clId="{E0648CDA-5B3F-4266-8A9B-6C3693878030}" dt="2023-03-14T02:40:18.747" v="8152" actId="20577"/>
        <pc:sldMkLst>
          <pc:docMk/>
          <pc:sldMk cId="124758018" sldId="370"/>
        </pc:sldMkLst>
        <pc:spChg chg="mod">
          <ac:chgData name="Gasteiger, Cassidy M" userId="49e4247d-81de-4625-ae16-f189e0b7e529" providerId="ADAL" clId="{E0648CDA-5B3F-4266-8A9B-6C3693878030}" dt="2023-03-14T02:35:38.392" v="7980" actId="20577"/>
          <ac:spMkLst>
            <pc:docMk/>
            <pc:sldMk cId="124758018" sldId="370"/>
            <ac:spMk id="2" creationId="{91C52932-AA47-43AA-90D8-38F9DB63FBDE}"/>
          </ac:spMkLst>
        </pc:spChg>
        <pc:spChg chg="del mod">
          <ac:chgData name="Gasteiger, Cassidy M" userId="49e4247d-81de-4625-ae16-f189e0b7e529" providerId="ADAL" clId="{E0648CDA-5B3F-4266-8A9B-6C3693878030}" dt="2023-03-14T02:40:05.647" v="8139" actId="478"/>
          <ac:spMkLst>
            <pc:docMk/>
            <pc:sldMk cId="124758018" sldId="370"/>
            <ac:spMk id="5" creationId="{8846E2A2-A8F1-613F-6D35-49738BA95E56}"/>
          </ac:spMkLst>
        </pc:spChg>
        <pc:spChg chg="del">
          <ac:chgData name="Gasteiger, Cassidy M" userId="49e4247d-81de-4625-ae16-f189e0b7e529" providerId="ADAL" clId="{E0648CDA-5B3F-4266-8A9B-6C3693878030}" dt="2023-03-14T02:40:15.023" v="8147" actId="478"/>
          <ac:spMkLst>
            <pc:docMk/>
            <pc:sldMk cId="124758018" sldId="370"/>
            <ac:spMk id="6" creationId="{3DF3C343-D2F5-7431-9BC6-0C9CF76BFF59}"/>
          </ac:spMkLst>
        </pc:spChg>
        <pc:spChg chg="add del mod">
          <ac:chgData name="Gasteiger, Cassidy M" userId="49e4247d-81de-4625-ae16-f189e0b7e529" providerId="ADAL" clId="{E0648CDA-5B3F-4266-8A9B-6C3693878030}" dt="2023-03-14T02:40:07.459" v="8140" actId="478"/>
          <ac:spMkLst>
            <pc:docMk/>
            <pc:sldMk cId="124758018" sldId="370"/>
            <ac:spMk id="7" creationId="{CA93AF5F-85BE-90E5-CD10-2DC8FB10868B}"/>
          </ac:spMkLst>
        </pc:spChg>
        <pc:spChg chg="add mod">
          <ac:chgData name="Gasteiger, Cassidy M" userId="49e4247d-81de-4625-ae16-f189e0b7e529" providerId="ADAL" clId="{E0648CDA-5B3F-4266-8A9B-6C3693878030}" dt="2023-03-14T02:40:18.747" v="8152" actId="20577"/>
          <ac:spMkLst>
            <pc:docMk/>
            <pc:sldMk cId="124758018" sldId="370"/>
            <ac:spMk id="8" creationId="{A736CDF9-2F73-8549-484A-E5EDB4342F6A}"/>
          </ac:spMkLst>
        </pc:spChg>
        <pc:spChg chg="del">
          <ac:chgData name="Gasteiger, Cassidy M" userId="49e4247d-81de-4625-ae16-f189e0b7e529" providerId="ADAL" clId="{E0648CDA-5B3F-4266-8A9B-6C3693878030}" dt="2023-03-14T02:36:08.864" v="7995" actId="478"/>
          <ac:spMkLst>
            <pc:docMk/>
            <pc:sldMk cId="124758018" sldId="370"/>
            <ac:spMk id="14" creationId="{52BE75E8-5000-7F5E-436F-5DFDFA730E3A}"/>
          </ac:spMkLst>
        </pc:spChg>
        <pc:spChg chg="del">
          <ac:chgData name="Gasteiger, Cassidy M" userId="49e4247d-81de-4625-ae16-f189e0b7e529" providerId="ADAL" clId="{E0648CDA-5B3F-4266-8A9B-6C3693878030}" dt="2023-03-14T02:36:08.864" v="7995" actId="478"/>
          <ac:spMkLst>
            <pc:docMk/>
            <pc:sldMk cId="124758018" sldId="370"/>
            <ac:spMk id="15" creationId="{72D53594-DF0E-52F1-D4F9-C6463E3F76CC}"/>
          </ac:spMkLst>
        </pc:spChg>
        <pc:spChg chg="del">
          <ac:chgData name="Gasteiger, Cassidy M" userId="49e4247d-81de-4625-ae16-f189e0b7e529" providerId="ADAL" clId="{E0648CDA-5B3F-4266-8A9B-6C3693878030}" dt="2023-03-14T02:36:08.864" v="7995" actId="478"/>
          <ac:spMkLst>
            <pc:docMk/>
            <pc:sldMk cId="124758018" sldId="370"/>
            <ac:spMk id="16" creationId="{400FF28C-F0C4-208E-6D1A-AF97827A96BD}"/>
          </ac:spMkLst>
        </pc:spChg>
        <pc:spChg chg="del">
          <ac:chgData name="Gasteiger, Cassidy M" userId="49e4247d-81de-4625-ae16-f189e0b7e529" providerId="ADAL" clId="{E0648CDA-5B3F-4266-8A9B-6C3693878030}" dt="2023-03-14T02:36:08.864" v="7995" actId="478"/>
          <ac:spMkLst>
            <pc:docMk/>
            <pc:sldMk cId="124758018" sldId="370"/>
            <ac:spMk id="17" creationId="{4B99BA49-1ACB-3994-2364-247DC5103134}"/>
          </ac:spMkLst>
        </pc:spChg>
        <pc:picChg chg="del">
          <ac:chgData name="Gasteiger, Cassidy M" userId="49e4247d-81de-4625-ae16-f189e0b7e529" providerId="ADAL" clId="{E0648CDA-5B3F-4266-8A9B-6C3693878030}" dt="2023-03-14T02:36:08.864" v="7995" actId="478"/>
          <ac:picMkLst>
            <pc:docMk/>
            <pc:sldMk cId="124758018" sldId="370"/>
            <ac:picMk id="4" creationId="{C01B9C1B-F780-AC09-C2AD-0B8F8369571D}"/>
          </ac:picMkLst>
        </pc:picChg>
        <pc:picChg chg="del">
          <ac:chgData name="Gasteiger, Cassidy M" userId="49e4247d-81de-4625-ae16-f189e0b7e529" providerId="ADAL" clId="{E0648CDA-5B3F-4266-8A9B-6C3693878030}" dt="2023-03-14T02:36:08.864" v="7995" actId="478"/>
          <ac:picMkLst>
            <pc:docMk/>
            <pc:sldMk cId="124758018" sldId="370"/>
            <ac:picMk id="9" creationId="{4DA09D8C-81A6-633E-D240-D7490DE28667}"/>
          </ac:picMkLst>
        </pc:picChg>
        <pc:picChg chg="del">
          <ac:chgData name="Gasteiger, Cassidy M" userId="49e4247d-81de-4625-ae16-f189e0b7e529" providerId="ADAL" clId="{E0648CDA-5B3F-4266-8A9B-6C3693878030}" dt="2023-03-14T02:36:08.864" v="7995" actId="478"/>
          <ac:picMkLst>
            <pc:docMk/>
            <pc:sldMk cId="124758018" sldId="370"/>
            <ac:picMk id="10" creationId="{57630BBF-C9D5-68FC-BB06-D4813B39AC51}"/>
          </ac:picMkLst>
        </pc:picChg>
        <pc:picChg chg="del">
          <ac:chgData name="Gasteiger, Cassidy M" userId="49e4247d-81de-4625-ae16-f189e0b7e529" providerId="ADAL" clId="{E0648CDA-5B3F-4266-8A9B-6C3693878030}" dt="2023-03-14T02:36:08.864" v="7995" actId="478"/>
          <ac:picMkLst>
            <pc:docMk/>
            <pc:sldMk cId="124758018" sldId="370"/>
            <ac:picMk id="18" creationId="{5DD543D8-2E08-9BF4-E1B0-D69406603752}"/>
          </ac:picMkLst>
        </pc:picChg>
      </pc:sldChg>
      <pc:sldChg chg="addSp delSp modSp add mod">
        <pc:chgData name="Gasteiger, Cassidy M" userId="49e4247d-81de-4625-ae16-f189e0b7e529" providerId="ADAL" clId="{E0648CDA-5B3F-4266-8A9B-6C3693878030}" dt="2023-03-14T02:39:57.323" v="8138" actId="1076"/>
        <pc:sldMkLst>
          <pc:docMk/>
          <pc:sldMk cId="838496058" sldId="371"/>
        </pc:sldMkLst>
        <pc:spChg chg="mod">
          <ac:chgData name="Gasteiger, Cassidy M" userId="49e4247d-81de-4625-ae16-f189e0b7e529" providerId="ADAL" clId="{E0648CDA-5B3F-4266-8A9B-6C3693878030}" dt="2023-03-14T02:39:47.715" v="8130" actId="20577"/>
          <ac:spMkLst>
            <pc:docMk/>
            <pc:sldMk cId="838496058" sldId="371"/>
            <ac:spMk id="2" creationId="{91C52932-AA47-43AA-90D8-38F9DB63FBDE}"/>
          </ac:spMkLst>
        </pc:spChg>
        <pc:spChg chg="add mod">
          <ac:chgData name="Gasteiger, Cassidy M" userId="49e4247d-81de-4625-ae16-f189e0b7e529" providerId="ADAL" clId="{E0648CDA-5B3F-4266-8A9B-6C3693878030}" dt="2023-03-14T02:39:57.323" v="8138" actId="1076"/>
          <ac:spMkLst>
            <pc:docMk/>
            <pc:sldMk cId="838496058" sldId="371"/>
            <ac:spMk id="3" creationId="{D82B5BC7-9663-0637-02FD-CDD20FCB4FDC}"/>
          </ac:spMkLst>
        </pc:spChg>
        <pc:spChg chg="del">
          <ac:chgData name="Gasteiger, Cassidy M" userId="49e4247d-81de-4625-ae16-f189e0b7e529" providerId="ADAL" clId="{E0648CDA-5B3F-4266-8A9B-6C3693878030}" dt="2023-03-14T02:39:53.028" v="8132" actId="478"/>
          <ac:spMkLst>
            <pc:docMk/>
            <pc:sldMk cId="838496058" sldId="371"/>
            <ac:spMk id="5" creationId="{311A87CF-86BC-DCAE-7363-31F9788327DC}"/>
          </ac:spMkLst>
        </pc:spChg>
        <pc:spChg chg="del">
          <ac:chgData name="Gasteiger, Cassidy M" userId="49e4247d-81de-4625-ae16-f189e0b7e529" providerId="ADAL" clId="{E0648CDA-5B3F-4266-8A9B-6C3693878030}" dt="2023-03-14T02:39:51.460" v="8131" actId="478"/>
          <ac:spMkLst>
            <pc:docMk/>
            <pc:sldMk cId="838496058" sldId="371"/>
            <ac:spMk id="6" creationId="{7C5EBC4B-04CF-4DE4-31D2-8DC646A8BC6D}"/>
          </ac:spMkLst>
        </pc:spChg>
        <pc:spChg chg="del">
          <ac:chgData name="Gasteiger, Cassidy M" userId="49e4247d-81de-4625-ae16-f189e0b7e529" providerId="ADAL" clId="{E0648CDA-5B3F-4266-8A9B-6C3693878030}" dt="2023-03-14T02:39:51.460" v="8131" actId="478"/>
          <ac:spMkLst>
            <pc:docMk/>
            <pc:sldMk cId="838496058" sldId="371"/>
            <ac:spMk id="7" creationId="{2443AA76-19B5-2EBB-DC0F-53FFB3FE461E}"/>
          </ac:spMkLst>
        </pc:spChg>
        <pc:spChg chg="del">
          <ac:chgData name="Gasteiger, Cassidy M" userId="49e4247d-81de-4625-ae16-f189e0b7e529" providerId="ADAL" clId="{E0648CDA-5B3F-4266-8A9B-6C3693878030}" dt="2023-03-14T02:39:51.460" v="8131" actId="478"/>
          <ac:spMkLst>
            <pc:docMk/>
            <pc:sldMk cId="838496058" sldId="371"/>
            <ac:spMk id="19" creationId="{56916DFE-35C2-147F-6780-F6BD578D290A}"/>
          </ac:spMkLst>
        </pc:spChg>
        <pc:spChg chg="del">
          <ac:chgData name="Gasteiger, Cassidy M" userId="49e4247d-81de-4625-ae16-f189e0b7e529" providerId="ADAL" clId="{E0648CDA-5B3F-4266-8A9B-6C3693878030}" dt="2023-03-14T02:39:51.460" v="8131" actId="478"/>
          <ac:spMkLst>
            <pc:docMk/>
            <pc:sldMk cId="838496058" sldId="371"/>
            <ac:spMk id="20" creationId="{565DD9B6-787A-824B-8EC8-F0669390068C}"/>
          </ac:spMkLst>
        </pc:spChg>
        <pc:spChg chg="del">
          <ac:chgData name="Gasteiger, Cassidy M" userId="49e4247d-81de-4625-ae16-f189e0b7e529" providerId="ADAL" clId="{E0648CDA-5B3F-4266-8A9B-6C3693878030}" dt="2023-03-14T02:39:51.460" v="8131" actId="478"/>
          <ac:spMkLst>
            <pc:docMk/>
            <pc:sldMk cId="838496058" sldId="371"/>
            <ac:spMk id="21" creationId="{0FF33FBA-1041-6C63-CCEE-D0D222226E98}"/>
          </ac:spMkLst>
        </pc:spChg>
        <pc:spChg chg="del">
          <ac:chgData name="Gasteiger, Cassidy M" userId="49e4247d-81de-4625-ae16-f189e0b7e529" providerId="ADAL" clId="{E0648CDA-5B3F-4266-8A9B-6C3693878030}" dt="2023-03-14T02:39:51.460" v="8131" actId="478"/>
          <ac:spMkLst>
            <pc:docMk/>
            <pc:sldMk cId="838496058" sldId="371"/>
            <ac:spMk id="30" creationId="{967D0540-39C3-68E1-6D63-0E54D1C5688F}"/>
          </ac:spMkLst>
        </pc:spChg>
        <pc:spChg chg="del">
          <ac:chgData name="Gasteiger, Cassidy M" userId="49e4247d-81de-4625-ae16-f189e0b7e529" providerId="ADAL" clId="{E0648CDA-5B3F-4266-8A9B-6C3693878030}" dt="2023-03-14T02:39:51.460" v="8131" actId="478"/>
          <ac:spMkLst>
            <pc:docMk/>
            <pc:sldMk cId="838496058" sldId="371"/>
            <ac:spMk id="32" creationId="{CC6BC525-D492-C950-953E-BE1A614C85BB}"/>
          </ac:spMkLst>
        </pc:spChg>
        <pc:spChg chg="del">
          <ac:chgData name="Gasteiger, Cassidy M" userId="49e4247d-81de-4625-ae16-f189e0b7e529" providerId="ADAL" clId="{E0648CDA-5B3F-4266-8A9B-6C3693878030}" dt="2023-03-14T02:39:51.460" v="8131" actId="478"/>
          <ac:spMkLst>
            <pc:docMk/>
            <pc:sldMk cId="838496058" sldId="371"/>
            <ac:spMk id="33" creationId="{69C74DC3-E06B-BD07-AF40-CCC70BFFD5AC}"/>
          </ac:spMkLst>
        </pc:spChg>
        <pc:spChg chg="del">
          <ac:chgData name="Gasteiger, Cassidy M" userId="49e4247d-81de-4625-ae16-f189e0b7e529" providerId="ADAL" clId="{E0648CDA-5B3F-4266-8A9B-6C3693878030}" dt="2023-03-14T02:39:51.460" v="8131" actId="478"/>
          <ac:spMkLst>
            <pc:docMk/>
            <pc:sldMk cId="838496058" sldId="371"/>
            <ac:spMk id="34" creationId="{F1F54BCE-F9AC-AAD0-6697-5A0BE32E4358}"/>
          </ac:spMkLst>
        </pc:spChg>
        <pc:spChg chg="del">
          <ac:chgData name="Gasteiger, Cassidy M" userId="49e4247d-81de-4625-ae16-f189e0b7e529" providerId="ADAL" clId="{E0648CDA-5B3F-4266-8A9B-6C3693878030}" dt="2023-03-14T02:39:51.460" v="8131" actId="478"/>
          <ac:spMkLst>
            <pc:docMk/>
            <pc:sldMk cId="838496058" sldId="371"/>
            <ac:spMk id="35" creationId="{CE2FE871-15CD-F5C2-50C7-F75B288B476E}"/>
          </ac:spMkLst>
        </pc:spChg>
        <pc:spChg chg="del">
          <ac:chgData name="Gasteiger, Cassidy M" userId="49e4247d-81de-4625-ae16-f189e0b7e529" providerId="ADAL" clId="{E0648CDA-5B3F-4266-8A9B-6C3693878030}" dt="2023-03-14T02:39:51.460" v="8131" actId="478"/>
          <ac:spMkLst>
            <pc:docMk/>
            <pc:sldMk cId="838496058" sldId="371"/>
            <ac:spMk id="36" creationId="{BA1B7741-E967-02A4-5AF4-763E2B8201A1}"/>
          </ac:spMkLst>
        </pc:spChg>
        <pc:spChg chg="del">
          <ac:chgData name="Gasteiger, Cassidy M" userId="49e4247d-81de-4625-ae16-f189e0b7e529" providerId="ADAL" clId="{E0648CDA-5B3F-4266-8A9B-6C3693878030}" dt="2023-03-14T02:39:51.460" v="8131" actId="478"/>
          <ac:spMkLst>
            <pc:docMk/>
            <pc:sldMk cId="838496058" sldId="371"/>
            <ac:spMk id="39" creationId="{1979E1E6-5075-4285-6BA2-9784927E49AF}"/>
          </ac:spMkLst>
        </pc:spChg>
        <pc:spChg chg="del">
          <ac:chgData name="Gasteiger, Cassidy M" userId="49e4247d-81de-4625-ae16-f189e0b7e529" providerId="ADAL" clId="{E0648CDA-5B3F-4266-8A9B-6C3693878030}" dt="2023-03-14T02:39:51.460" v="8131" actId="478"/>
          <ac:spMkLst>
            <pc:docMk/>
            <pc:sldMk cId="838496058" sldId="371"/>
            <ac:spMk id="40" creationId="{F3F15AC3-0C0F-D749-0995-F68CDD1A2777}"/>
          </ac:spMkLst>
        </pc:spChg>
        <pc:spChg chg="del">
          <ac:chgData name="Gasteiger, Cassidy M" userId="49e4247d-81de-4625-ae16-f189e0b7e529" providerId="ADAL" clId="{E0648CDA-5B3F-4266-8A9B-6C3693878030}" dt="2023-03-14T02:39:51.460" v="8131" actId="478"/>
          <ac:spMkLst>
            <pc:docMk/>
            <pc:sldMk cId="838496058" sldId="371"/>
            <ac:spMk id="41" creationId="{348533C8-C368-092D-2F1A-0AE8B888DD28}"/>
          </ac:spMkLst>
        </pc:spChg>
        <pc:spChg chg="del">
          <ac:chgData name="Gasteiger, Cassidy M" userId="49e4247d-81de-4625-ae16-f189e0b7e529" providerId="ADAL" clId="{E0648CDA-5B3F-4266-8A9B-6C3693878030}" dt="2023-03-14T02:39:51.460" v="8131" actId="478"/>
          <ac:spMkLst>
            <pc:docMk/>
            <pc:sldMk cId="838496058" sldId="371"/>
            <ac:spMk id="42" creationId="{FA36F843-AD18-7F16-C038-1B038791909E}"/>
          </ac:spMkLst>
        </pc:spChg>
        <pc:spChg chg="del">
          <ac:chgData name="Gasteiger, Cassidy M" userId="49e4247d-81de-4625-ae16-f189e0b7e529" providerId="ADAL" clId="{E0648CDA-5B3F-4266-8A9B-6C3693878030}" dt="2023-03-14T02:39:51.460" v="8131" actId="478"/>
          <ac:spMkLst>
            <pc:docMk/>
            <pc:sldMk cId="838496058" sldId="371"/>
            <ac:spMk id="44" creationId="{F4EF29E1-4596-881A-480F-89F8821A316D}"/>
          </ac:spMkLst>
        </pc:spChg>
        <pc:spChg chg="del">
          <ac:chgData name="Gasteiger, Cassidy M" userId="49e4247d-81de-4625-ae16-f189e0b7e529" providerId="ADAL" clId="{E0648CDA-5B3F-4266-8A9B-6C3693878030}" dt="2023-03-14T02:39:51.460" v="8131" actId="478"/>
          <ac:spMkLst>
            <pc:docMk/>
            <pc:sldMk cId="838496058" sldId="371"/>
            <ac:spMk id="45" creationId="{D4BAD985-2548-9FC7-2406-3BA6ECDB990A}"/>
          </ac:spMkLst>
        </pc:spChg>
        <pc:picChg chg="del">
          <ac:chgData name="Gasteiger, Cassidy M" userId="49e4247d-81de-4625-ae16-f189e0b7e529" providerId="ADAL" clId="{E0648CDA-5B3F-4266-8A9B-6C3693878030}" dt="2023-03-14T02:39:51.460" v="8131" actId="478"/>
          <ac:picMkLst>
            <pc:docMk/>
            <pc:sldMk cId="838496058" sldId="371"/>
            <ac:picMk id="11" creationId="{D58468B6-A821-6764-7C6F-41618B1EC8DE}"/>
          </ac:picMkLst>
        </pc:picChg>
        <pc:cxnChg chg="del">
          <ac:chgData name="Gasteiger, Cassidy M" userId="49e4247d-81de-4625-ae16-f189e0b7e529" providerId="ADAL" clId="{E0648CDA-5B3F-4266-8A9B-6C3693878030}" dt="2023-03-14T02:39:51.460" v="8131" actId="478"/>
          <ac:cxnSpMkLst>
            <pc:docMk/>
            <pc:sldMk cId="838496058" sldId="371"/>
            <ac:cxnSpMk id="8" creationId="{0AD33F21-E804-905E-5F02-F9E7EE5EE1E3}"/>
          </ac:cxnSpMkLst>
        </pc:cxnChg>
        <pc:cxnChg chg="del">
          <ac:chgData name="Gasteiger, Cassidy M" userId="49e4247d-81de-4625-ae16-f189e0b7e529" providerId="ADAL" clId="{E0648CDA-5B3F-4266-8A9B-6C3693878030}" dt="2023-03-14T02:39:51.460" v="8131" actId="478"/>
          <ac:cxnSpMkLst>
            <pc:docMk/>
            <pc:sldMk cId="838496058" sldId="371"/>
            <ac:cxnSpMk id="27" creationId="{5556E7AE-EED9-A3A3-F3D4-5F6C747B64B4}"/>
          </ac:cxnSpMkLst>
        </pc:cxnChg>
        <pc:cxnChg chg="del">
          <ac:chgData name="Gasteiger, Cassidy M" userId="49e4247d-81de-4625-ae16-f189e0b7e529" providerId="ADAL" clId="{E0648CDA-5B3F-4266-8A9B-6C3693878030}" dt="2023-03-14T02:39:51.460" v="8131" actId="478"/>
          <ac:cxnSpMkLst>
            <pc:docMk/>
            <pc:sldMk cId="838496058" sldId="371"/>
            <ac:cxnSpMk id="28" creationId="{2DB48380-18B8-4A5D-F29F-162957192577}"/>
          </ac:cxnSpMkLst>
        </pc:cxnChg>
        <pc:cxnChg chg="del">
          <ac:chgData name="Gasteiger, Cassidy M" userId="49e4247d-81de-4625-ae16-f189e0b7e529" providerId="ADAL" clId="{E0648CDA-5B3F-4266-8A9B-6C3693878030}" dt="2023-03-14T02:39:51.460" v="8131" actId="478"/>
          <ac:cxnSpMkLst>
            <pc:docMk/>
            <pc:sldMk cId="838496058" sldId="371"/>
            <ac:cxnSpMk id="29" creationId="{858A2A4F-4763-939D-CFBF-B883635D6C11}"/>
          </ac:cxnSpMkLst>
        </pc:cxnChg>
      </pc:sldChg>
      <pc:sldChg chg="modSp add mod ord">
        <pc:chgData name="Gasteiger, Cassidy M" userId="49e4247d-81de-4625-ae16-f189e0b7e529" providerId="ADAL" clId="{E0648CDA-5B3F-4266-8A9B-6C3693878030}" dt="2023-03-14T16:22:18.481" v="10237" actId="2085"/>
        <pc:sldMkLst>
          <pc:docMk/>
          <pc:sldMk cId="2083617403" sldId="372"/>
        </pc:sldMkLst>
        <pc:spChg chg="mod">
          <ac:chgData name="Gasteiger, Cassidy M" userId="49e4247d-81de-4625-ae16-f189e0b7e529" providerId="ADAL" clId="{E0648CDA-5B3F-4266-8A9B-6C3693878030}" dt="2023-03-14T16:22:10.188" v="10235" actId="207"/>
          <ac:spMkLst>
            <pc:docMk/>
            <pc:sldMk cId="2083617403" sldId="372"/>
            <ac:spMk id="3" creationId="{91952CD4-3498-091B-2B83-1074FE0492C7}"/>
          </ac:spMkLst>
        </pc:spChg>
        <pc:spChg chg="mod">
          <ac:chgData name="Gasteiger, Cassidy M" userId="49e4247d-81de-4625-ae16-f189e0b7e529" providerId="ADAL" clId="{E0648CDA-5B3F-4266-8A9B-6C3693878030}" dt="2023-03-14T16:22:18.481" v="10237" actId="2085"/>
          <ac:spMkLst>
            <pc:docMk/>
            <pc:sldMk cId="2083617403" sldId="372"/>
            <ac:spMk id="6" creationId="{B22C514D-BC66-2668-4E90-C6CF77C1B95F}"/>
          </ac:spMkLst>
        </pc:spChg>
      </pc:sldChg>
      <pc:sldChg chg="modSp add mod ord">
        <pc:chgData name="Gasteiger, Cassidy M" userId="49e4247d-81de-4625-ae16-f189e0b7e529" providerId="ADAL" clId="{E0648CDA-5B3F-4266-8A9B-6C3693878030}" dt="2023-03-14T16:22:46.429" v="10245" actId="2085"/>
        <pc:sldMkLst>
          <pc:docMk/>
          <pc:sldMk cId="1416020587" sldId="373"/>
        </pc:sldMkLst>
        <pc:spChg chg="mod">
          <ac:chgData name="Gasteiger, Cassidy M" userId="49e4247d-81de-4625-ae16-f189e0b7e529" providerId="ADAL" clId="{E0648CDA-5B3F-4266-8A9B-6C3693878030}" dt="2023-03-14T16:22:46.429" v="10245" actId="2085"/>
          <ac:spMkLst>
            <pc:docMk/>
            <pc:sldMk cId="1416020587" sldId="373"/>
            <ac:spMk id="2" creationId="{D92BD62D-21CF-48A5-2F2A-F9DEB64D8B9A}"/>
          </ac:spMkLst>
        </pc:spChg>
        <pc:spChg chg="mod">
          <ac:chgData name="Gasteiger, Cassidy M" userId="49e4247d-81de-4625-ae16-f189e0b7e529" providerId="ADAL" clId="{E0648CDA-5B3F-4266-8A9B-6C3693878030}" dt="2023-03-14T16:22:39.906" v="10243" actId="207"/>
          <ac:spMkLst>
            <pc:docMk/>
            <pc:sldMk cId="1416020587" sldId="373"/>
            <ac:spMk id="6" creationId="{B22C514D-BC66-2668-4E90-C6CF77C1B95F}"/>
          </ac:spMkLst>
        </pc:spChg>
      </pc:sldChg>
      <pc:sldChg chg="modSp add mod ord">
        <pc:chgData name="Gasteiger, Cassidy M" userId="49e4247d-81de-4625-ae16-f189e0b7e529" providerId="ADAL" clId="{E0648CDA-5B3F-4266-8A9B-6C3693878030}" dt="2023-03-14T16:23:20.875" v="10252" actId="208"/>
        <pc:sldMkLst>
          <pc:docMk/>
          <pc:sldMk cId="426478721" sldId="374"/>
        </pc:sldMkLst>
        <pc:spChg chg="mod">
          <ac:chgData name="Gasteiger, Cassidy M" userId="49e4247d-81de-4625-ae16-f189e0b7e529" providerId="ADAL" clId="{E0648CDA-5B3F-4266-8A9B-6C3693878030}" dt="2023-03-14T16:23:20.875" v="10252" actId="208"/>
          <ac:spMkLst>
            <pc:docMk/>
            <pc:sldMk cId="426478721" sldId="374"/>
            <ac:spMk id="3" creationId="{91952CD4-3498-091B-2B83-1074FE0492C7}"/>
          </ac:spMkLst>
        </pc:spChg>
        <pc:spChg chg="mod">
          <ac:chgData name="Gasteiger, Cassidy M" userId="49e4247d-81de-4625-ae16-f189e0b7e529" providerId="ADAL" clId="{E0648CDA-5B3F-4266-8A9B-6C3693878030}" dt="2023-03-14T16:23:14.908" v="10251" actId="2085"/>
          <ac:spMkLst>
            <pc:docMk/>
            <pc:sldMk cId="426478721" sldId="374"/>
            <ac:spMk id="7" creationId="{6747EE72-B39F-02B1-7866-67FA6CBDDE45}"/>
          </ac:spMkLst>
        </pc:spChg>
      </pc:sldChg>
      <pc:sldChg chg="modSp add mod ord">
        <pc:chgData name="Gasteiger, Cassidy M" userId="49e4247d-81de-4625-ae16-f189e0b7e529" providerId="ADAL" clId="{E0648CDA-5B3F-4266-8A9B-6C3693878030}" dt="2023-03-14T16:24:18.494" v="10261" actId="2085"/>
        <pc:sldMkLst>
          <pc:docMk/>
          <pc:sldMk cId="1478082902" sldId="375"/>
        </pc:sldMkLst>
        <pc:spChg chg="mod">
          <ac:chgData name="Gasteiger, Cassidy M" userId="49e4247d-81de-4625-ae16-f189e0b7e529" providerId="ADAL" clId="{E0648CDA-5B3F-4266-8A9B-6C3693878030}" dt="2023-03-14T16:24:02.053" v="10259" actId="208"/>
          <ac:spMkLst>
            <pc:docMk/>
            <pc:sldMk cId="1478082902" sldId="375"/>
            <ac:spMk id="7" creationId="{6747EE72-B39F-02B1-7866-67FA6CBDDE45}"/>
          </ac:spMkLst>
        </pc:spChg>
        <pc:spChg chg="mod">
          <ac:chgData name="Gasteiger, Cassidy M" userId="49e4247d-81de-4625-ae16-f189e0b7e529" providerId="ADAL" clId="{E0648CDA-5B3F-4266-8A9B-6C3693878030}" dt="2023-03-14T16:24:18.494" v="10261" actId="2085"/>
          <ac:spMkLst>
            <pc:docMk/>
            <pc:sldMk cId="1478082902" sldId="375"/>
            <ac:spMk id="8" creationId="{B409AAEB-66BF-4742-6A03-785D5D0646AD}"/>
          </ac:spMkLst>
        </pc:spChg>
      </pc:sldChg>
      <pc:sldChg chg="modSp add mod">
        <pc:chgData name="Gasteiger, Cassidy M" userId="49e4247d-81de-4625-ae16-f189e0b7e529" providerId="ADAL" clId="{E0648CDA-5B3F-4266-8A9B-6C3693878030}" dt="2023-03-14T16:24:43.064" v="10288" actId="20577"/>
        <pc:sldMkLst>
          <pc:docMk/>
          <pc:sldMk cId="651522208" sldId="376"/>
        </pc:sldMkLst>
        <pc:spChg chg="mod">
          <ac:chgData name="Gasteiger, Cassidy M" userId="49e4247d-81de-4625-ae16-f189e0b7e529" providerId="ADAL" clId="{E0648CDA-5B3F-4266-8A9B-6C3693878030}" dt="2023-03-14T16:24:40.535" v="10284" actId="20577"/>
          <ac:spMkLst>
            <pc:docMk/>
            <pc:sldMk cId="651522208" sldId="376"/>
            <ac:spMk id="2" creationId="{91C52932-AA47-43AA-90D8-38F9DB63FBDE}"/>
          </ac:spMkLst>
        </pc:spChg>
        <pc:spChg chg="mod">
          <ac:chgData name="Gasteiger, Cassidy M" userId="49e4247d-81de-4625-ae16-f189e0b7e529" providerId="ADAL" clId="{E0648CDA-5B3F-4266-8A9B-6C3693878030}" dt="2023-03-14T16:24:43.064" v="10288" actId="20577"/>
          <ac:spMkLst>
            <pc:docMk/>
            <pc:sldMk cId="651522208" sldId="376"/>
            <ac:spMk id="8" creationId="{A736CDF9-2F73-8549-484A-E5EDB4342F6A}"/>
          </ac:spMkLst>
        </pc:spChg>
      </pc:sldChg>
      <pc:sldChg chg="addSp delSp modSp add mod">
        <pc:chgData name="Gasteiger, Cassidy M" userId="49e4247d-81de-4625-ae16-f189e0b7e529" providerId="ADAL" clId="{E0648CDA-5B3F-4266-8A9B-6C3693878030}" dt="2023-03-15T20:14:59.698" v="10889" actId="478"/>
        <pc:sldMkLst>
          <pc:docMk/>
          <pc:sldMk cId="65073198" sldId="378"/>
        </pc:sldMkLst>
        <pc:spChg chg="add del mod">
          <ac:chgData name="Gasteiger, Cassidy M" userId="49e4247d-81de-4625-ae16-f189e0b7e529" providerId="ADAL" clId="{E0648CDA-5B3F-4266-8A9B-6C3693878030}" dt="2023-03-15T20:14:59.698" v="10889" actId="478"/>
          <ac:spMkLst>
            <pc:docMk/>
            <pc:sldMk cId="65073198" sldId="378"/>
            <ac:spMk id="6" creationId="{C1B3F6A7-4C94-2ADC-AD6E-6EF384652CC4}"/>
          </ac:spMkLst>
        </pc:spChg>
        <pc:picChg chg="add mod modCrop">
          <ac:chgData name="Gasteiger, Cassidy M" userId="49e4247d-81de-4625-ae16-f189e0b7e529" providerId="ADAL" clId="{E0648CDA-5B3F-4266-8A9B-6C3693878030}" dt="2023-03-15T20:01:39.078" v="10485" actId="1035"/>
          <ac:picMkLst>
            <pc:docMk/>
            <pc:sldMk cId="65073198" sldId="378"/>
            <ac:picMk id="3" creationId="{E3211EEC-C636-3776-C368-DC89ED4952FE}"/>
          </ac:picMkLst>
        </pc:picChg>
        <pc:picChg chg="add mod modCrop">
          <ac:chgData name="Gasteiger, Cassidy M" userId="49e4247d-81de-4625-ae16-f189e0b7e529" providerId="ADAL" clId="{E0648CDA-5B3F-4266-8A9B-6C3693878030}" dt="2023-03-15T20:00:42.158" v="10441" actId="14100"/>
          <ac:picMkLst>
            <pc:docMk/>
            <pc:sldMk cId="65073198" sldId="378"/>
            <ac:picMk id="5" creationId="{AFE224EC-F8C5-02DD-808B-17315D86B3B7}"/>
          </ac:picMkLst>
        </pc:picChg>
        <pc:picChg chg="del">
          <ac:chgData name="Gasteiger, Cassidy M" userId="49e4247d-81de-4625-ae16-f189e0b7e529" providerId="ADAL" clId="{E0648CDA-5B3F-4266-8A9B-6C3693878030}" dt="2023-03-15T19:59:09.386" v="10418" actId="478"/>
          <ac:picMkLst>
            <pc:docMk/>
            <pc:sldMk cId="65073198" sldId="378"/>
            <ac:picMk id="27" creationId="{8A5ACBD4-EB45-B690-41D5-FA39F4B4091B}"/>
          </ac:picMkLst>
        </pc:picChg>
        <pc:picChg chg="del">
          <ac:chgData name="Gasteiger, Cassidy M" userId="49e4247d-81de-4625-ae16-f189e0b7e529" providerId="ADAL" clId="{E0648CDA-5B3F-4266-8A9B-6C3693878030}" dt="2023-03-15T19:59:10.630" v="10419" actId="478"/>
          <ac:picMkLst>
            <pc:docMk/>
            <pc:sldMk cId="65073198" sldId="378"/>
            <ac:picMk id="30" creationId="{E248C1AE-E7FF-AAB5-BC3E-7E3B886F25E4}"/>
          </ac:picMkLst>
        </pc:picChg>
      </pc:sldChg>
      <pc:sldChg chg="addSp delSp modSp add mod ord">
        <pc:chgData name="Gasteiger, Cassidy M" userId="49e4247d-81de-4625-ae16-f189e0b7e529" providerId="ADAL" clId="{E0648CDA-5B3F-4266-8A9B-6C3693878030}" dt="2023-03-15T20:59:57.022" v="10890" actId="1076"/>
        <pc:sldMkLst>
          <pc:docMk/>
          <pc:sldMk cId="814099927" sldId="379"/>
        </pc:sldMkLst>
        <pc:spChg chg="mod">
          <ac:chgData name="Gasteiger, Cassidy M" userId="49e4247d-81de-4625-ae16-f189e0b7e529" providerId="ADAL" clId="{E0648CDA-5B3F-4266-8A9B-6C3693878030}" dt="2023-03-15T20:04:06.988" v="10506" actId="20577"/>
          <ac:spMkLst>
            <pc:docMk/>
            <pc:sldMk cId="814099927" sldId="379"/>
            <ac:spMk id="2" creationId="{91C52932-AA47-43AA-90D8-38F9DB63FBDE}"/>
          </ac:spMkLst>
        </pc:spChg>
        <pc:spChg chg="add mod ord">
          <ac:chgData name="Gasteiger, Cassidy M" userId="49e4247d-81de-4625-ae16-f189e0b7e529" providerId="ADAL" clId="{E0648CDA-5B3F-4266-8A9B-6C3693878030}" dt="2023-03-15T20:59:57.022" v="10890" actId="1076"/>
          <ac:spMkLst>
            <pc:docMk/>
            <pc:sldMk cId="814099927" sldId="379"/>
            <ac:spMk id="3" creationId="{1EF93FB2-D04E-E64F-4502-FC3422409E5E}"/>
          </ac:spMkLst>
        </pc:spChg>
        <pc:spChg chg="mod">
          <ac:chgData name="Gasteiger, Cassidy M" userId="49e4247d-81de-4625-ae16-f189e0b7e529" providerId="ADAL" clId="{E0648CDA-5B3F-4266-8A9B-6C3693878030}" dt="2023-03-15T20:09:56.426" v="10822" actId="20577"/>
          <ac:spMkLst>
            <pc:docMk/>
            <pc:sldMk cId="814099927" sldId="379"/>
            <ac:spMk id="6" creationId="{7C5EBC4B-04CF-4DE4-31D2-8DC646A8BC6D}"/>
          </ac:spMkLst>
        </pc:spChg>
        <pc:spChg chg="mod">
          <ac:chgData name="Gasteiger, Cassidy M" userId="49e4247d-81de-4625-ae16-f189e0b7e529" providerId="ADAL" clId="{E0648CDA-5B3F-4266-8A9B-6C3693878030}" dt="2023-03-15T20:10:56.561" v="10872" actId="20577"/>
          <ac:spMkLst>
            <pc:docMk/>
            <pc:sldMk cId="814099927" sldId="379"/>
            <ac:spMk id="7" creationId="{2443AA76-19B5-2EBB-DC0F-53FFB3FE461E}"/>
          </ac:spMkLst>
        </pc:spChg>
        <pc:spChg chg="mod">
          <ac:chgData name="Gasteiger, Cassidy M" userId="49e4247d-81de-4625-ae16-f189e0b7e529" providerId="ADAL" clId="{E0648CDA-5B3F-4266-8A9B-6C3693878030}" dt="2023-03-15T20:07:55.542" v="10671" actId="20577"/>
          <ac:spMkLst>
            <pc:docMk/>
            <pc:sldMk cId="814099927" sldId="379"/>
            <ac:spMk id="35" creationId="{CE2FE871-15CD-F5C2-50C7-F75B288B476E}"/>
          </ac:spMkLst>
        </pc:spChg>
        <pc:spChg chg="mod">
          <ac:chgData name="Gasteiger, Cassidy M" userId="49e4247d-81de-4625-ae16-f189e0b7e529" providerId="ADAL" clId="{E0648CDA-5B3F-4266-8A9B-6C3693878030}" dt="2023-03-15T20:10:05.820" v="10825" actId="20577"/>
          <ac:spMkLst>
            <pc:docMk/>
            <pc:sldMk cId="814099927" sldId="379"/>
            <ac:spMk id="36" creationId="{BA1B7741-E967-02A4-5AF4-763E2B8201A1}"/>
          </ac:spMkLst>
        </pc:spChg>
        <pc:spChg chg="mod">
          <ac:chgData name="Gasteiger, Cassidy M" userId="49e4247d-81de-4625-ae16-f189e0b7e529" providerId="ADAL" clId="{E0648CDA-5B3F-4266-8A9B-6C3693878030}" dt="2023-03-15T20:10:02.655" v="10824" actId="20577"/>
          <ac:spMkLst>
            <pc:docMk/>
            <pc:sldMk cId="814099927" sldId="379"/>
            <ac:spMk id="39" creationId="{1979E1E6-5075-4285-6BA2-9784927E49AF}"/>
          </ac:spMkLst>
        </pc:spChg>
        <pc:spChg chg="mod">
          <ac:chgData name="Gasteiger, Cassidy M" userId="49e4247d-81de-4625-ae16-f189e0b7e529" providerId="ADAL" clId="{E0648CDA-5B3F-4266-8A9B-6C3693878030}" dt="2023-03-15T20:08:31.469" v="10792" actId="20577"/>
          <ac:spMkLst>
            <pc:docMk/>
            <pc:sldMk cId="814099927" sldId="379"/>
            <ac:spMk id="40" creationId="{F3F15AC3-0C0F-D749-0995-F68CDD1A2777}"/>
          </ac:spMkLst>
        </pc:spChg>
        <pc:spChg chg="mod">
          <ac:chgData name="Gasteiger, Cassidy M" userId="49e4247d-81de-4625-ae16-f189e0b7e529" providerId="ADAL" clId="{E0648CDA-5B3F-4266-8A9B-6C3693878030}" dt="2023-03-15T20:09:59.568" v="10823" actId="20577"/>
          <ac:spMkLst>
            <pc:docMk/>
            <pc:sldMk cId="814099927" sldId="379"/>
            <ac:spMk id="42" creationId="{FA36F843-AD18-7F16-C038-1B038791909E}"/>
          </ac:spMkLst>
        </pc:spChg>
        <pc:picChg chg="add mod">
          <ac:chgData name="Gasteiger, Cassidy M" userId="49e4247d-81de-4625-ae16-f189e0b7e529" providerId="ADAL" clId="{E0648CDA-5B3F-4266-8A9B-6C3693878030}" dt="2023-03-15T20:14:12.462" v="10883" actId="1076"/>
          <ac:picMkLst>
            <pc:docMk/>
            <pc:sldMk cId="814099927" sldId="379"/>
            <ac:picMk id="5" creationId="{F02E107D-253F-F7AC-F865-B0E240AE32C6}"/>
          </ac:picMkLst>
        </pc:picChg>
        <pc:picChg chg="del">
          <ac:chgData name="Gasteiger, Cassidy M" userId="49e4247d-81de-4625-ae16-f189e0b7e529" providerId="ADAL" clId="{E0648CDA-5B3F-4266-8A9B-6C3693878030}" dt="2023-03-15T20:13:49.551" v="10873" actId="478"/>
          <ac:picMkLst>
            <pc:docMk/>
            <pc:sldMk cId="814099927" sldId="379"/>
            <ac:picMk id="15" creationId="{4906B027-09BB-837F-A80B-0A043EC6C68C}"/>
          </ac:picMkLst>
        </pc:picChg>
      </pc:sldChg>
      <pc:sldChg chg="addSp delSp modSp add mod">
        <pc:chgData name="Gasteiger, Cassidy M" userId="49e4247d-81de-4625-ae16-f189e0b7e529" providerId="ADAL" clId="{E0648CDA-5B3F-4266-8A9B-6C3693878030}" dt="2023-03-15T22:06:24.873" v="11398" actId="1076"/>
        <pc:sldMkLst>
          <pc:docMk/>
          <pc:sldMk cId="720294683" sldId="380"/>
        </pc:sldMkLst>
        <pc:spChg chg="mod">
          <ac:chgData name="Gasteiger, Cassidy M" userId="49e4247d-81de-4625-ae16-f189e0b7e529" providerId="ADAL" clId="{E0648CDA-5B3F-4266-8A9B-6C3693878030}" dt="2023-03-15T21:51:55.460" v="10907" actId="1076"/>
          <ac:spMkLst>
            <pc:docMk/>
            <pc:sldMk cId="720294683" sldId="380"/>
            <ac:spMk id="2" creationId="{91C52932-AA47-43AA-90D8-38F9DB63FBDE}"/>
          </ac:spMkLst>
        </pc:spChg>
        <pc:spChg chg="mod">
          <ac:chgData name="Gasteiger, Cassidy M" userId="49e4247d-81de-4625-ae16-f189e0b7e529" providerId="ADAL" clId="{E0648CDA-5B3F-4266-8A9B-6C3693878030}" dt="2023-03-15T22:06:24.873" v="11398" actId="1076"/>
          <ac:spMkLst>
            <pc:docMk/>
            <pc:sldMk cId="720294683" sldId="380"/>
            <ac:spMk id="5" creationId="{8846E2A2-A8F1-613F-6D35-49738BA95E56}"/>
          </ac:spMkLst>
        </pc:spChg>
        <pc:spChg chg="add del mod">
          <ac:chgData name="Gasteiger, Cassidy M" userId="49e4247d-81de-4625-ae16-f189e0b7e529" providerId="ADAL" clId="{E0648CDA-5B3F-4266-8A9B-6C3693878030}" dt="2023-03-15T22:05:50.725" v="11209" actId="478"/>
          <ac:spMkLst>
            <pc:docMk/>
            <pc:sldMk cId="720294683" sldId="380"/>
            <ac:spMk id="8" creationId="{367420B3-8A44-988E-6132-EC07F922E660}"/>
          </ac:spMkLst>
        </pc:spChg>
        <pc:spChg chg="add mod">
          <ac:chgData name="Gasteiger, Cassidy M" userId="49e4247d-81de-4625-ae16-f189e0b7e529" providerId="ADAL" clId="{E0648CDA-5B3F-4266-8A9B-6C3693878030}" dt="2023-03-15T22:05:53.311" v="11211" actId="1076"/>
          <ac:spMkLst>
            <pc:docMk/>
            <pc:sldMk cId="720294683" sldId="380"/>
            <ac:spMk id="12" creationId="{852D1257-4DBC-2BB4-62C8-94C2BE6895A7}"/>
          </ac:spMkLst>
        </pc:spChg>
        <pc:spChg chg="add mod">
          <ac:chgData name="Gasteiger, Cassidy M" userId="49e4247d-81de-4625-ae16-f189e0b7e529" providerId="ADAL" clId="{E0648CDA-5B3F-4266-8A9B-6C3693878030}" dt="2023-03-15T22:05:53.311" v="11211" actId="1076"/>
          <ac:spMkLst>
            <pc:docMk/>
            <pc:sldMk cId="720294683" sldId="380"/>
            <ac:spMk id="13" creationId="{FC6F816E-DD73-A609-C801-6FFF61C69EF8}"/>
          </ac:spMkLst>
        </pc:spChg>
        <pc:spChg chg="mod">
          <ac:chgData name="Gasteiger, Cassidy M" userId="49e4247d-81de-4625-ae16-f189e0b7e529" providerId="ADAL" clId="{E0648CDA-5B3F-4266-8A9B-6C3693878030}" dt="2023-03-15T22:02:17.150" v="10917" actId="20577"/>
          <ac:spMkLst>
            <pc:docMk/>
            <pc:sldMk cId="720294683" sldId="380"/>
            <ac:spMk id="15" creationId="{72D53594-DF0E-52F1-D4F9-C6463E3F76CC}"/>
          </ac:spMkLst>
        </pc:spChg>
        <pc:spChg chg="del">
          <ac:chgData name="Gasteiger, Cassidy M" userId="49e4247d-81de-4625-ae16-f189e0b7e529" providerId="ADAL" clId="{E0648CDA-5B3F-4266-8A9B-6C3693878030}" dt="2023-03-15T22:03:42.438" v="11201" actId="478"/>
          <ac:spMkLst>
            <pc:docMk/>
            <pc:sldMk cId="720294683" sldId="380"/>
            <ac:spMk id="16" creationId="{400FF28C-F0C4-208E-6D1A-AF97827A96BD}"/>
          </ac:spMkLst>
        </pc:spChg>
        <pc:spChg chg="del">
          <ac:chgData name="Gasteiger, Cassidy M" userId="49e4247d-81de-4625-ae16-f189e0b7e529" providerId="ADAL" clId="{E0648CDA-5B3F-4266-8A9B-6C3693878030}" dt="2023-03-15T22:03:43.715" v="11202" actId="478"/>
          <ac:spMkLst>
            <pc:docMk/>
            <pc:sldMk cId="720294683" sldId="380"/>
            <ac:spMk id="17" creationId="{4B99BA49-1ACB-3994-2364-247DC5103134}"/>
          </ac:spMkLst>
        </pc:spChg>
        <pc:picChg chg="add mod">
          <ac:chgData name="Gasteiger, Cassidy M" userId="49e4247d-81de-4625-ae16-f189e0b7e529" providerId="ADAL" clId="{E0648CDA-5B3F-4266-8A9B-6C3693878030}" dt="2023-03-15T22:05:35.317" v="11206" actId="207"/>
          <ac:picMkLst>
            <pc:docMk/>
            <pc:sldMk cId="720294683" sldId="380"/>
            <ac:picMk id="7" creationId="{FBB36CF3-4F0C-13EA-6E40-6106F8AB8F82}"/>
          </ac:picMkLst>
        </pc:picChg>
        <pc:picChg chg="del">
          <ac:chgData name="Gasteiger, Cassidy M" userId="49e4247d-81de-4625-ae16-f189e0b7e529" providerId="ADAL" clId="{E0648CDA-5B3F-4266-8A9B-6C3693878030}" dt="2023-03-15T22:03:38.486" v="11198" actId="478"/>
          <ac:picMkLst>
            <pc:docMk/>
            <pc:sldMk cId="720294683" sldId="380"/>
            <ac:picMk id="9" creationId="{4DA09D8C-81A6-633E-D240-D7490DE28667}"/>
          </ac:picMkLst>
        </pc:picChg>
        <pc:picChg chg="del">
          <ac:chgData name="Gasteiger, Cassidy M" userId="49e4247d-81de-4625-ae16-f189e0b7e529" providerId="ADAL" clId="{E0648CDA-5B3F-4266-8A9B-6C3693878030}" dt="2023-03-15T22:03:40.461" v="11200" actId="478"/>
          <ac:picMkLst>
            <pc:docMk/>
            <pc:sldMk cId="720294683" sldId="380"/>
            <ac:picMk id="10" creationId="{57630BBF-C9D5-68FC-BB06-D4813B39AC51}"/>
          </ac:picMkLst>
        </pc:picChg>
        <pc:picChg chg="add mod">
          <ac:chgData name="Gasteiger, Cassidy M" userId="49e4247d-81de-4625-ae16-f189e0b7e529" providerId="ADAL" clId="{E0648CDA-5B3F-4266-8A9B-6C3693878030}" dt="2023-03-15T22:05:53.311" v="11211" actId="1076"/>
          <ac:picMkLst>
            <pc:docMk/>
            <pc:sldMk cId="720294683" sldId="380"/>
            <ac:picMk id="11" creationId="{FDE812FF-7A9F-3E69-FB13-FA9290682518}"/>
          </ac:picMkLst>
        </pc:picChg>
        <pc:picChg chg="del">
          <ac:chgData name="Gasteiger, Cassidy M" userId="49e4247d-81de-4625-ae16-f189e0b7e529" providerId="ADAL" clId="{E0648CDA-5B3F-4266-8A9B-6C3693878030}" dt="2023-03-15T22:03:39.472" v="11199" actId="478"/>
          <ac:picMkLst>
            <pc:docMk/>
            <pc:sldMk cId="720294683" sldId="380"/>
            <ac:picMk id="18" creationId="{5DD543D8-2E08-9BF4-E1B0-D69406603752}"/>
          </ac:picMkLst>
        </pc:picChg>
        <pc:picChg chg="add mod">
          <ac:chgData name="Gasteiger, Cassidy M" userId="49e4247d-81de-4625-ae16-f189e0b7e529" providerId="ADAL" clId="{E0648CDA-5B3F-4266-8A9B-6C3693878030}" dt="2023-03-15T22:05:53.311" v="11211" actId="1076"/>
          <ac:picMkLst>
            <pc:docMk/>
            <pc:sldMk cId="720294683" sldId="380"/>
            <ac:picMk id="19" creationId="{3309FDB0-A0D1-F6A8-25FC-D1F0F8870A98}"/>
          </ac:picMkLst>
        </pc:picChg>
      </pc:sldChg>
      <pc:sldChg chg="addSp delSp modSp add mod">
        <pc:chgData name="Gasteiger, Cassidy M" userId="49e4247d-81de-4625-ae16-f189e0b7e529" providerId="ADAL" clId="{E0648CDA-5B3F-4266-8A9B-6C3693878030}" dt="2023-03-15T22:10:19.094" v="11893" actId="20577"/>
        <pc:sldMkLst>
          <pc:docMk/>
          <pc:sldMk cId="1840836071" sldId="381"/>
        </pc:sldMkLst>
        <pc:spChg chg="mod">
          <ac:chgData name="Gasteiger, Cassidy M" userId="49e4247d-81de-4625-ae16-f189e0b7e529" providerId="ADAL" clId="{E0648CDA-5B3F-4266-8A9B-6C3693878030}" dt="2023-03-15T22:09:17.849" v="11572" actId="20577"/>
          <ac:spMkLst>
            <pc:docMk/>
            <pc:sldMk cId="1840836071" sldId="381"/>
            <ac:spMk id="2" creationId="{91C52932-AA47-43AA-90D8-38F9DB63FBDE}"/>
          </ac:spMkLst>
        </pc:spChg>
        <pc:spChg chg="add mod">
          <ac:chgData name="Gasteiger, Cassidy M" userId="49e4247d-81de-4625-ae16-f189e0b7e529" providerId="ADAL" clId="{E0648CDA-5B3F-4266-8A9B-6C3693878030}" dt="2023-03-15T22:10:19.094" v="11893" actId="20577"/>
          <ac:spMkLst>
            <pc:docMk/>
            <pc:sldMk cId="1840836071" sldId="381"/>
            <ac:spMk id="4" creationId="{10909404-87A7-99E4-6D9D-811F77EA7EA8}"/>
          </ac:spMkLst>
        </pc:spChg>
        <pc:spChg chg="del">
          <ac:chgData name="Gasteiger, Cassidy M" userId="49e4247d-81de-4625-ae16-f189e0b7e529" providerId="ADAL" clId="{E0648CDA-5B3F-4266-8A9B-6C3693878030}" dt="2023-03-15T22:08:52.118" v="11410" actId="478"/>
          <ac:spMkLst>
            <pc:docMk/>
            <pc:sldMk cId="1840836071" sldId="381"/>
            <ac:spMk id="5" creationId="{8846E2A2-A8F1-613F-6D35-49738BA95E56}"/>
          </ac:spMkLst>
        </pc:spChg>
      </pc:sldChg>
    </pc:docChg>
  </pc:docChgLst>
  <pc:docChgLst>
    <pc:chgData name="Watkins, Emma K" userId="S::ewatkins32@gatech.edu::2b485d71-08f9-405b-8ca9-b513c183d898" providerId="AD" clId="Web-{DBA900AF-B3D5-D5BA-A7B9-50E979B6DBD8}"/>
    <pc:docChg chg="mod addSld modSld sldOrd">
      <pc:chgData name="Watkins, Emma K" userId="S::ewatkins32@gatech.edu::2b485d71-08f9-405b-8ca9-b513c183d898" providerId="AD" clId="Web-{DBA900AF-B3D5-D5BA-A7B9-50E979B6DBD8}" dt="2023-04-17T23:22:30.114" v="1011"/>
      <pc:docMkLst>
        <pc:docMk/>
      </pc:docMkLst>
      <pc:sldChg chg="addSp delSp modSp">
        <pc:chgData name="Watkins, Emma K" userId="S::ewatkins32@gatech.edu::2b485d71-08f9-405b-8ca9-b513c183d898" providerId="AD" clId="Web-{DBA900AF-B3D5-D5BA-A7B9-50E979B6DBD8}" dt="2023-04-17T22:29:32.356" v="1009" actId="20577"/>
        <pc:sldMkLst>
          <pc:docMk/>
          <pc:sldMk cId="2903024905" sldId="361"/>
        </pc:sldMkLst>
        <pc:spChg chg="mod">
          <ac:chgData name="Watkins, Emma K" userId="S::ewatkins32@gatech.edu::2b485d71-08f9-405b-8ca9-b513c183d898" providerId="AD" clId="Web-{DBA900AF-B3D5-D5BA-A7B9-50E979B6DBD8}" dt="2023-04-17T22:28:58.089" v="999" actId="1076"/>
          <ac:spMkLst>
            <pc:docMk/>
            <pc:sldMk cId="2903024905" sldId="361"/>
            <ac:spMk id="2" creationId="{91C52932-AA47-43AA-90D8-38F9DB63FBDE}"/>
          </ac:spMkLst>
        </pc:spChg>
        <pc:spChg chg="mod">
          <ac:chgData name="Watkins, Emma K" userId="S::ewatkins32@gatech.edu::2b485d71-08f9-405b-8ca9-b513c183d898" providerId="AD" clId="Web-{DBA900AF-B3D5-D5BA-A7B9-50E979B6DBD8}" dt="2023-04-17T22:29:32.356" v="1009" actId="20577"/>
          <ac:spMkLst>
            <pc:docMk/>
            <pc:sldMk cId="2903024905" sldId="361"/>
            <ac:spMk id="5" creationId="{8846E2A2-A8F1-613F-6D35-49738BA95E56}"/>
          </ac:spMkLst>
        </pc:spChg>
        <pc:spChg chg="mod">
          <ac:chgData name="Watkins, Emma K" userId="S::ewatkins32@gatech.edu::2b485d71-08f9-405b-8ca9-b513c183d898" providerId="AD" clId="Web-{DBA900AF-B3D5-D5BA-A7B9-50E979B6DBD8}" dt="2023-04-17T21:37:30.640" v="131" actId="20577"/>
          <ac:spMkLst>
            <pc:docMk/>
            <pc:sldMk cId="2903024905" sldId="361"/>
            <ac:spMk id="15" creationId="{72D53594-DF0E-52F1-D4F9-C6463E3F76CC}"/>
          </ac:spMkLst>
        </pc:spChg>
        <pc:spChg chg="mod">
          <ac:chgData name="Watkins, Emma K" userId="S::ewatkins32@gatech.edu::2b485d71-08f9-405b-8ca9-b513c183d898" providerId="AD" clId="Web-{DBA900AF-B3D5-D5BA-A7B9-50E979B6DBD8}" dt="2023-04-17T22:01:36.980" v="483" actId="20577"/>
          <ac:spMkLst>
            <pc:docMk/>
            <pc:sldMk cId="2903024905" sldId="361"/>
            <ac:spMk id="16" creationId="{400FF28C-F0C4-208E-6D1A-AF97827A96BD}"/>
          </ac:spMkLst>
        </pc:spChg>
        <pc:picChg chg="add mod">
          <ac:chgData name="Watkins, Emma K" userId="S::ewatkins32@gatech.edu::2b485d71-08f9-405b-8ca9-b513c183d898" providerId="AD" clId="Web-{DBA900AF-B3D5-D5BA-A7B9-50E979B6DBD8}" dt="2023-04-17T22:20:59.252" v="727" actId="1076"/>
          <ac:picMkLst>
            <pc:docMk/>
            <pc:sldMk cId="2903024905" sldId="361"/>
            <ac:picMk id="7" creationId="{89B05254-FD72-EC3E-8346-38E9B4E69DAC}"/>
          </ac:picMkLst>
        </pc:picChg>
        <pc:picChg chg="del">
          <ac:chgData name="Watkins, Emma K" userId="S::ewatkins32@gatech.edu::2b485d71-08f9-405b-8ca9-b513c183d898" providerId="AD" clId="Web-{DBA900AF-B3D5-D5BA-A7B9-50E979B6DBD8}" dt="2023-04-17T22:20:57.362" v="726"/>
          <ac:picMkLst>
            <pc:docMk/>
            <pc:sldMk cId="2903024905" sldId="361"/>
            <ac:picMk id="9" creationId="{4DA09D8C-81A6-633E-D240-D7490DE28667}"/>
          </ac:picMkLst>
        </pc:picChg>
      </pc:sldChg>
      <pc:sldChg chg="delSp modSp">
        <pc:chgData name="Watkins, Emma K" userId="S::ewatkins32@gatech.edu::2b485d71-08f9-405b-8ca9-b513c183d898" providerId="AD" clId="Web-{DBA900AF-B3D5-D5BA-A7B9-50E979B6DBD8}" dt="2023-04-17T22:28:55.449" v="998" actId="20577"/>
        <pc:sldMkLst>
          <pc:docMk/>
          <pc:sldMk cId="720294683" sldId="380"/>
        </pc:sldMkLst>
        <pc:spChg chg="mod">
          <ac:chgData name="Watkins, Emma K" userId="S::ewatkins32@gatech.edu::2b485d71-08f9-405b-8ca9-b513c183d898" providerId="AD" clId="Web-{DBA900AF-B3D5-D5BA-A7B9-50E979B6DBD8}" dt="2023-04-17T22:28:55.449" v="998" actId="20577"/>
          <ac:spMkLst>
            <pc:docMk/>
            <pc:sldMk cId="720294683" sldId="380"/>
            <ac:spMk id="2" creationId="{91C52932-AA47-43AA-90D8-38F9DB63FBDE}"/>
          </ac:spMkLst>
        </pc:spChg>
        <pc:spChg chg="mod">
          <ac:chgData name="Watkins, Emma K" userId="S::ewatkins32@gatech.edu::2b485d71-08f9-405b-8ca9-b513c183d898" providerId="AD" clId="Web-{DBA900AF-B3D5-D5BA-A7B9-50E979B6DBD8}" dt="2023-04-17T22:22:37.270" v="764" actId="20577"/>
          <ac:spMkLst>
            <pc:docMk/>
            <pc:sldMk cId="720294683" sldId="380"/>
            <ac:spMk id="5" creationId="{8846E2A2-A8F1-613F-6D35-49738BA95E56}"/>
          </ac:spMkLst>
        </pc:spChg>
        <pc:spChg chg="mod">
          <ac:chgData name="Watkins, Emma K" userId="S::ewatkins32@gatech.edu::2b485d71-08f9-405b-8ca9-b513c183d898" providerId="AD" clId="Web-{DBA900AF-B3D5-D5BA-A7B9-50E979B6DBD8}" dt="2023-04-17T22:22:20.504" v="756" actId="1076"/>
          <ac:spMkLst>
            <pc:docMk/>
            <pc:sldMk cId="720294683" sldId="380"/>
            <ac:spMk id="12" creationId="{852D1257-4DBC-2BB4-62C8-94C2BE6895A7}"/>
          </ac:spMkLst>
        </pc:spChg>
        <pc:spChg chg="del">
          <ac:chgData name="Watkins, Emma K" userId="S::ewatkins32@gatech.edu::2b485d71-08f9-405b-8ca9-b513c183d898" providerId="AD" clId="Web-{DBA900AF-B3D5-D5BA-A7B9-50E979B6DBD8}" dt="2023-04-17T22:21:57.144" v="749"/>
          <ac:spMkLst>
            <pc:docMk/>
            <pc:sldMk cId="720294683" sldId="380"/>
            <ac:spMk id="13" creationId="{FC6F816E-DD73-A609-C801-6FFF61C69EF8}"/>
          </ac:spMkLst>
        </pc:spChg>
        <pc:spChg chg="mod">
          <ac:chgData name="Watkins, Emma K" userId="S::ewatkins32@gatech.edu::2b485d71-08f9-405b-8ca9-b513c183d898" providerId="AD" clId="Web-{DBA900AF-B3D5-D5BA-A7B9-50E979B6DBD8}" dt="2023-04-17T22:20:46.862" v="723" actId="20577"/>
          <ac:spMkLst>
            <pc:docMk/>
            <pc:sldMk cId="720294683" sldId="380"/>
            <ac:spMk id="15" creationId="{72D53594-DF0E-52F1-D4F9-C6463E3F76CC}"/>
          </ac:spMkLst>
        </pc:spChg>
        <pc:picChg chg="del">
          <ac:chgData name="Watkins, Emma K" userId="S::ewatkins32@gatech.edu::2b485d71-08f9-405b-8ca9-b513c183d898" providerId="AD" clId="Web-{DBA900AF-B3D5-D5BA-A7B9-50E979B6DBD8}" dt="2023-04-17T22:21:57.238" v="750"/>
          <ac:picMkLst>
            <pc:docMk/>
            <pc:sldMk cId="720294683" sldId="380"/>
            <ac:picMk id="11" creationId="{FDE812FF-7A9F-3E69-FB13-FA9290682518}"/>
          </ac:picMkLst>
        </pc:picChg>
      </pc:sldChg>
      <pc:sldChg chg="addCm">
        <pc:chgData name="Watkins, Emma K" userId="S::ewatkins32@gatech.edu::2b485d71-08f9-405b-8ca9-b513c183d898" providerId="AD" clId="Web-{DBA900AF-B3D5-D5BA-A7B9-50E979B6DBD8}" dt="2023-04-17T13:49:34.242" v="1"/>
        <pc:sldMkLst>
          <pc:docMk/>
          <pc:sldMk cId="826512076" sldId="382"/>
        </pc:sldMkLst>
        <pc:extLst>
          <p:ext xmlns:p="http://schemas.openxmlformats.org/presentationml/2006/main" uri="{D6D511B9-2390-475A-947B-AFAB55BFBCF1}">
            <pc226:cmChg xmlns:pc226="http://schemas.microsoft.com/office/powerpoint/2022/06/main/command" chg="add">
              <pc226:chgData name="Watkins, Emma K" userId="S::ewatkins32@gatech.edu::2b485d71-08f9-405b-8ca9-b513c183d898" providerId="AD" clId="Web-{DBA900AF-B3D5-D5BA-A7B9-50E979B6DBD8}" dt="2023-04-17T13:49:34.242" v="1"/>
              <pc2:cmMkLst xmlns:pc2="http://schemas.microsoft.com/office/powerpoint/2019/9/main/command">
                <pc:docMk/>
                <pc:sldMk cId="826512076" sldId="382"/>
                <pc2:cmMk id="{EDA42301-D5BA-4075-8087-2C8821F2BD0F}"/>
              </pc2:cmMkLst>
            </pc226:cmChg>
          </p:ext>
        </pc:extLst>
      </pc:sldChg>
      <pc:sldChg chg="addSp delSp modSp ord addCm modCm">
        <pc:chgData name="Watkins, Emma K" userId="S::ewatkins32@gatech.edu::2b485d71-08f9-405b-8ca9-b513c183d898" providerId="AD" clId="Web-{DBA900AF-B3D5-D5BA-A7B9-50E979B6DBD8}" dt="2023-04-17T23:22:30.114" v="1011"/>
        <pc:sldMkLst>
          <pc:docMk/>
          <pc:sldMk cId="113931175" sldId="383"/>
        </pc:sldMkLst>
        <pc:spChg chg="mod">
          <ac:chgData name="Watkins, Emma K" userId="S::ewatkins32@gatech.edu::2b485d71-08f9-405b-8ca9-b513c183d898" providerId="AD" clId="Web-{DBA900AF-B3D5-D5BA-A7B9-50E979B6DBD8}" dt="2023-04-17T22:23:27.818" v="798" actId="20577"/>
          <ac:spMkLst>
            <pc:docMk/>
            <pc:sldMk cId="113931175" sldId="383"/>
            <ac:spMk id="2" creationId="{5B31BEBD-6E50-1DD3-E630-F558279F5AEE}"/>
          </ac:spMkLst>
        </pc:spChg>
        <pc:spChg chg="del mod">
          <ac:chgData name="Watkins, Emma K" userId="S::ewatkins32@gatech.edu::2b485d71-08f9-405b-8ca9-b513c183d898" providerId="AD" clId="Web-{DBA900AF-B3D5-D5BA-A7B9-50E979B6DBD8}" dt="2023-04-17T22:23:03.630" v="777"/>
          <ac:spMkLst>
            <pc:docMk/>
            <pc:sldMk cId="113931175" sldId="383"/>
            <ac:spMk id="3" creationId="{2F718C1D-ADD8-11DF-C4EF-8BAC7FAD67CD}"/>
          </ac:spMkLst>
        </pc:spChg>
        <pc:spChg chg="add del mod">
          <ac:chgData name="Watkins, Emma K" userId="S::ewatkins32@gatech.edu::2b485d71-08f9-405b-8ca9-b513c183d898" providerId="AD" clId="Web-{DBA900AF-B3D5-D5BA-A7B9-50E979B6DBD8}" dt="2023-04-17T22:23:20.989" v="795"/>
          <ac:spMkLst>
            <pc:docMk/>
            <pc:sldMk cId="113931175" sldId="383"/>
            <ac:spMk id="7" creationId="{FA58224A-90DD-2246-F35A-ACAE7218528B}"/>
          </ac:spMkLst>
        </pc:spChg>
        <pc:spChg chg="add mod">
          <ac:chgData name="Watkins, Emma K" userId="S::ewatkins32@gatech.edu::2b485d71-08f9-405b-8ca9-b513c183d898" providerId="AD" clId="Web-{DBA900AF-B3D5-D5BA-A7B9-50E979B6DBD8}" dt="2023-04-17T22:28:00.745" v="987" actId="14100"/>
          <ac:spMkLst>
            <pc:docMk/>
            <pc:sldMk cId="113931175" sldId="383"/>
            <ac:spMk id="8" creationId="{BA618045-4DCC-9C0A-953A-91F2B9C34718}"/>
          </ac:spMkLst>
        </pc:spChg>
        <pc:extLst>
          <p:ext xmlns:p="http://schemas.openxmlformats.org/presentationml/2006/main" uri="{D6D511B9-2390-475A-947B-AFAB55BFBCF1}">
            <pc226:cmChg xmlns:pc226="http://schemas.microsoft.com/office/powerpoint/2022/06/main/command" chg="add">
              <pc226:chgData name="Watkins, Emma K" userId="S::ewatkins32@gatech.edu::2b485d71-08f9-405b-8ca9-b513c183d898" providerId="AD" clId="Web-{DBA900AF-B3D5-D5BA-A7B9-50E979B6DBD8}" dt="2023-04-17T22:28:29.933" v="988"/>
              <pc2:cmMkLst xmlns:pc2="http://schemas.microsoft.com/office/powerpoint/2019/9/main/command">
                <pc:docMk/>
                <pc:sldMk cId="113931175" sldId="383"/>
                <pc2:cmMk id="{9438168B-612E-43DF-B163-253CE0001D9B}"/>
              </pc2:cmMkLst>
              <pc226:cmRplyChg chg="add">
                <pc226:chgData name="Watkins, Emma K" userId="S::ewatkins32@gatech.edu::2b485d71-08f9-405b-8ca9-b513c183d898" providerId="AD" clId="Web-{DBA900AF-B3D5-D5BA-A7B9-50E979B6DBD8}" dt="2023-04-17T22:28:29.933" v="988"/>
                <pc2:cmRplyMkLst xmlns:pc2="http://schemas.microsoft.com/office/powerpoint/2019/9/main/command">
                  <pc:docMk/>
                  <pc:sldMk cId="113931175" sldId="383"/>
                  <pc2:cmMk id="{9438168B-612E-43DF-B163-253CE0001D9B}"/>
                  <pc2:cmRplyMk id="{FE51E08B-0428-4818-8BF8-408A4E0C212E}"/>
                </pc2:cmRplyMkLst>
              </pc226:cmRplyChg>
            </pc226:cmChg>
          </p:ext>
        </pc:extLst>
      </pc:sldChg>
      <pc:sldChg chg="addSp delSp modSp add replId addCm modCm">
        <pc:chgData name="Watkins, Emma K" userId="S::ewatkins32@gatech.edu::2b485d71-08f9-405b-8ca9-b513c183d898" providerId="AD" clId="Web-{DBA900AF-B3D5-D5BA-A7B9-50E979B6DBD8}" dt="2023-04-17T22:32:04.812" v="1010"/>
        <pc:sldMkLst>
          <pc:docMk/>
          <pc:sldMk cId="4079640400" sldId="386"/>
        </pc:sldMkLst>
        <pc:spChg chg="mod">
          <ac:chgData name="Watkins, Emma K" userId="S::ewatkins32@gatech.edu::2b485d71-08f9-405b-8ca9-b513c183d898" providerId="AD" clId="Web-{DBA900AF-B3D5-D5BA-A7B9-50E979B6DBD8}" dt="2023-04-17T21:39:08.908" v="186" actId="1076"/>
          <ac:spMkLst>
            <pc:docMk/>
            <pc:sldMk cId="4079640400" sldId="386"/>
            <ac:spMk id="2" creationId="{91C52932-AA47-43AA-90D8-38F9DB63FBDE}"/>
          </ac:spMkLst>
        </pc:spChg>
        <pc:spChg chg="add del mod">
          <ac:chgData name="Watkins, Emma K" userId="S::ewatkins32@gatech.edu::2b485d71-08f9-405b-8ca9-b513c183d898" providerId="AD" clId="Web-{DBA900AF-B3D5-D5BA-A7B9-50E979B6DBD8}" dt="2023-04-17T22:16:06.481" v="652"/>
          <ac:spMkLst>
            <pc:docMk/>
            <pc:sldMk cId="4079640400" sldId="386"/>
            <ac:spMk id="3" creationId="{556012EF-5517-3F82-70ED-8227992C224B}"/>
          </ac:spMkLst>
        </pc:spChg>
        <pc:spChg chg="add del mod">
          <ac:chgData name="Watkins, Emma K" userId="S::ewatkins32@gatech.edu::2b485d71-08f9-405b-8ca9-b513c183d898" providerId="AD" clId="Web-{DBA900AF-B3D5-D5BA-A7B9-50E979B6DBD8}" dt="2023-04-17T22:16:32.857" v="658"/>
          <ac:spMkLst>
            <pc:docMk/>
            <pc:sldMk cId="4079640400" sldId="386"/>
            <ac:spMk id="5" creationId="{60DE1753-7236-E74F-48FA-229AA931B863}"/>
          </ac:spMkLst>
        </pc:spChg>
        <pc:spChg chg="add del mod">
          <ac:chgData name="Watkins, Emma K" userId="S::ewatkins32@gatech.edu::2b485d71-08f9-405b-8ca9-b513c183d898" providerId="AD" clId="Web-{DBA900AF-B3D5-D5BA-A7B9-50E979B6DBD8}" dt="2023-04-17T21:43:41.085" v="316"/>
          <ac:spMkLst>
            <pc:docMk/>
            <pc:sldMk cId="4079640400" sldId="386"/>
            <ac:spMk id="6" creationId="{232A74FC-410C-6B2D-51A3-008263AB7C55}"/>
          </ac:spMkLst>
        </pc:spChg>
        <pc:spChg chg="add del mod">
          <ac:chgData name="Watkins, Emma K" userId="S::ewatkins32@gatech.edu::2b485d71-08f9-405b-8ca9-b513c183d898" providerId="AD" clId="Web-{DBA900AF-B3D5-D5BA-A7B9-50E979B6DBD8}" dt="2023-04-17T21:43:41.054" v="315"/>
          <ac:spMkLst>
            <pc:docMk/>
            <pc:sldMk cId="4079640400" sldId="386"/>
            <ac:spMk id="7" creationId="{CFB8C330-642E-B8AE-4D21-BC5394678472}"/>
          </ac:spMkLst>
        </pc:spChg>
        <pc:spChg chg="add del mod">
          <ac:chgData name="Watkins, Emma K" userId="S::ewatkins32@gatech.edu::2b485d71-08f9-405b-8ca9-b513c183d898" providerId="AD" clId="Web-{DBA900AF-B3D5-D5BA-A7B9-50E979B6DBD8}" dt="2023-04-17T21:43:38.835" v="314"/>
          <ac:spMkLst>
            <pc:docMk/>
            <pc:sldMk cId="4079640400" sldId="386"/>
            <ac:spMk id="8" creationId="{C0644FB6-D4AF-5162-4281-0DBC08AF31BA}"/>
          </ac:spMkLst>
        </pc:spChg>
        <pc:spChg chg="add del mod">
          <ac:chgData name="Watkins, Emma K" userId="S::ewatkins32@gatech.edu::2b485d71-08f9-405b-8ca9-b513c183d898" providerId="AD" clId="Web-{DBA900AF-B3D5-D5BA-A7B9-50E979B6DBD8}" dt="2023-04-17T21:43:38.804" v="313"/>
          <ac:spMkLst>
            <pc:docMk/>
            <pc:sldMk cId="4079640400" sldId="386"/>
            <ac:spMk id="9" creationId="{5D0CD130-374A-653C-6EAB-35B3A9466613}"/>
          </ac:spMkLst>
        </pc:spChg>
        <pc:spChg chg="add del mod">
          <ac:chgData name="Watkins, Emma K" userId="S::ewatkins32@gatech.edu::2b485d71-08f9-405b-8ca9-b513c183d898" providerId="AD" clId="Web-{DBA900AF-B3D5-D5BA-A7B9-50E979B6DBD8}" dt="2023-04-17T21:43:31.069" v="311"/>
          <ac:spMkLst>
            <pc:docMk/>
            <pc:sldMk cId="4079640400" sldId="386"/>
            <ac:spMk id="10" creationId="{780894B8-4792-39D5-58AF-309FD3E57874}"/>
          </ac:spMkLst>
        </pc:spChg>
        <pc:spChg chg="add del mod">
          <ac:chgData name="Watkins, Emma K" userId="S::ewatkins32@gatech.edu::2b485d71-08f9-405b-8ca9-b513c183d898" providerId="AD" clId="Web-{DBA900AF-B3D5-D5BA-A7B9-50E979B6DBD8}" dt="2023-04-17T21:43:43.288" v="317"/>
          <ac:spMkLst>
            <pc:docMk/>
            <pc:sldMk cId="4079640400" sldId="386"/>
            <ac:spMk id="11" creationId="{B05BFA49-1616-E39E-4525-C0C6C8F17B80}"/>
          </ac:spMkLst>
        </pc:spChg>
        <pc:spChg chg="add del mod">
          <ac:chgData name="Watkins, Emma K" userId="S::ewatkins32@gatech.edu::2b485d71-08f9-405b-8ca9-b513c183d898" providerId="AD" clId="Web-{DBA900AF-B3D5-D5BA-A7B9-50E979B6DBD8}" dt="2023-04-17T21:43:24.288" v="308"/>
          <ac:spMkLst>
            <pc:docMk/>
            <pc:sldMk cId="4079640400" sldId="386"/>
            <ac:spMk id="12" creationId="{F2FE8F07-ACE4-C248-D0DD-41737CD73D0A}"/>
          </ac:spMkLst>
        </pc:spChg>
        <pc:spChg chg="add mod">
          <ac:chgData name="Watkins, Emma K" userId="S::ewatkins32@gatech.edu::2b485d71-08f9-405b-8ca9-b513c183d898" providerId="AD" clId="Web-{DBA900AF-B3D5-D5BA-A7B9-50E979B6DBD8}" dt="2023-04-17T21:50:25.045" v="443" actId="20577"/>
          <ac:spMkLst>
            <pc:docMk/>
            <pc:sldMk cId="4079640400" sldId="386"/>
            <ac:spMk id="16" creationId="{5195ED1C-074D-1DC0-96E0-E90D1FA09194}"/>
          </ac:spMkLst>
        </pc:spChg>
        <pc:spChg chg="add mod">
          <ac:chgData name="Watkins, Emma K" userId="S::ewatkins32@gatech.edu::2b485d71-08f9-405b-8ca9-b513c183d898" providerId="AD" clId="Web-{DBA900AF-B3D5-D5BA-A7B9-50E979B6DBD8}" dt="2023-04-17T21:47:38.152" v="414" actId="1076"/>
          <ac:spMkLst>
            <pc:docMk/>
            <pc:sldMk cId="4079640400" sldId="386"/>
            <ac:spMk id="18" creationId="{F7C8FA54-254A-9D17-3043-B3B014C65217}"/>
          </ac:spMkLst>
        </pc:spChg>
        <pc:spChg chg="add del mod">
          <ac:chgData name="Watkins, Emma K" userId="S::ewatkins32@gatech.edu::2b485d71-08f9-405b-8ca9-b513c183d898" providerId="AD" clId="Web-{DBA900AF-B3D5-D5BA-A7B9-50E979B6DBD8}" dt="2023-04-17T22:11:43.601" v="640"/>
          <ac:spMkLst>
            <pc:docMk/>
            <pc:sldMk cId="4079640400" sldId="386"/>
            <ac:spMk id="20" creationId="{2C6CC20F-CCEC-1651-E4A4-D13DB4F9C87A}"/>
          </ac:spMkLst>
        </pc:spChg>
        <pc:spChg chg="add del mod">
          <ac:chgData name="Watkins, Emma K" userId="S::ewatkins32@gatech.edu::2b485d71-08f9-405b-8ca9-b513c183d898" providerId="AD" clId="Web-{DBA900AF-B3D5-D5BA-A7B9-50E979B6DBD8}" dt="2023-04-17T22:12:03.570" v="651"/>
          <ac:spMkLst>
            <pc:docMk/>
            <pc:sldMk cId="4079640400" sldId="386"/>
            <ac:spMk id="21" creationId="{6FEED6E8-0246-67BC-8264-BB5311ECD0D0}"/>
          </ac:spMkLst>
        </pc:spChg>
        <pc:spChg chg="add mod">
          <ac:chgData name="Watkins, Emma K" userId="S::ewatkins32@gatech.edu::2b485d71-08f9-405b-8ca9-b513c183d898" providerId="AD" clId="Web-{DBA900AF-B3D5-D5BA-A7B9-50E979B6DBD8}" dt="2023-04-17T22:16:48.966" v="661" actId="1076"/>
          <ac:spMkLst>
            <pc:docMk/>
            <pc:sldMk cId="4079640400" sldId="386"/>
            <ac:spMk id="23" creationId="{758672B5-B3C3-5168-9BA3-2FCA0A75EA16}"/>
          </ac:spMkLst>
        </pc:spChg>
        <pc:spChg chg="mod">
          <ac:chgData name="Watkins, Emma K" userId="S::ewatkins32@gatech.edu::2b485d71-08f9-405b-8ca9-b513c183d898" providerId="AD" clId="Web-{DBA900AF-B3D5-D5BA-A7B9-50E979B6DBD8}" dt="2023-04-17T22:10:06.083" v="598" actId="1076"/>
          <ac:spMkLst>
            <pc:docMk/>
            <pc:sldMk cId="4079640400" sldId="386"/>
            <ac:spMk id="31" creationId="{9C67F071-F3D0-9233-55F5-528B6C97E207}"/>
          </ac:spMkLst>
        </pc:spChg>
        <pc:spChg chg="add mod">
          <ac:chgData name="Watkins, Emma K" userId="S::ewatkins32@gatech.edu::2b485d71-08f9-405b-8ca9-b513c183d898" providerId="AD" clId="Web-{DBA900AF-B3D5-D5BA-A7B9-50E979B6DBD8}" dt="2023-04-17T22:16:48.998" v="664" actId="1076"/>
          <ac:spMkLst>
            <pc:docMk/>
            <pc:sldMk cId="4079640400" sldId="386"/>
            <ac:spMk id="33" creationId="{5C98EB09-D0C3-8947-E478-EFA03993919F}"/>
          </ac:spMkLst>
        </pc:spChg>
        <pc:spChg chg="add mod">
          <ac:chgData name="Watkins, Emma K" userId="S::ewatkins32@gatech.edu::2b485d71-08f9-405b-8ca9-b513c183d898" providerId="AD" clId="Web-{DBA900AF-B3D5-D5BA-A7B9-50E979B6DBD8}" dt="2023-04-17T22:16:48.998" v="665" actId="1076"/>
          <ac:spMkLst>
            <pc:docMk/>
            <pc:sldMk cId="4079640400" sldId="386"/>
            <ac:spMk id="34" creationId="{2F80B100-E319-A28D-A98B-B989D4D253E2}"/>
          </ac:spMkLst>
        </pc:spChg>
        <pc:spChg chg="add mod">
          <ac:chgData name="Watkins, Emma K" userId="S::ewatkins32@gatech.edu::2b485d71-08f9-405b-8ca9-b513c183d898" providerId="AD" clId="Web-{DBA900AF-B3D5-D5BA-A7B9-50E979B6DBD8}" dt="2023-04-17T22:16:49.013" v="666" actId="1076"/>
          <ac:spMkLst>
            <pc:docMk/>
            <pc:sldMk cId="4079640400" sldId="386"/>
            <ac:spMk id="35" creationId="{0BBE5765-7851-B736-EB89-0F4F74F84C78}"/>
          </ac:spMkLst>
        </pc:spChg>
        <pc:spChg chg="mod">
          <ac:chgData name="Watkins, Emma K" userId="S::ewatkins32@gatech.edu::2b485d71-08f9-405b-8ca9-b513c183d898" providerId="AD" clId="Web-{DBA900AF-B3D5-D5BA-A7B9-50E979B6DBD8}" dt="2023-04-17T22:11:36.397" v="639" actId="20577"/>
          <ac:spMkLst>
            <pc:docMk/>
            <pc:sldMk cId="4079640400" sldId="386"/>
            <ac:spMk id="38" creationId="{D9F6F254-7CEA-60C4-0434-994AAB98CFDA}"/>
          </ac:spMkLst>
        </pc:spChg>
        <pc:spChg chg="add del mod">
          <ac:chgData name="Watkins, Emma K" userId="S::ewatkins32@gatech.edu::2b485d71-08f9-405b-8ca9-b513c183d898" providerId="AD" clId="Web-{DBA900AF-B3D5-D5BA-A7B9-50E979B6DBD8}" dt="2023-04-17T22:16:30.466" v="657"/>
          <ac:spMkLst>
            <pc:docMk/>
            <pc:sldMk cId="4079640400" sldId="386"/>
            <ac:spMk id="39" creationId="{FACFE022-28C7-2883-0D24-F73098B62DF1}"/>
          </ac:spMkLst>
        </pc:spChg>
        <pc:grpChg chg="add mod">
          <ac:chgData name="Watkins, Emma K" userId="S::ewatkins32@gatech.edu::2b485d71-08f9-405b-8ca9-b513c183d898" providerId="AD" clId="Web-{DBA900AF-B3D5-D5BA-A7B9-50E979B6DBD8}" dt="2023-04-17T22:16:48.966" v="662" actId="1076"/>
          <ac:grpSpMkLst>
            <pc:docMk/>
            <pc:sldMk cId="4079640400" sldId="386"/>
            <ac:grpSpMk id="28" creationId="{9BEE63F1-531F-098A-01FD-1935461EC7DB}"/>
          </ac:grpSpMkLst>
        </pc:grpChg>
        <pc:grpChg chg="add mod">
          <ac:chgData name="Watkins, Emma K" userId="S::ewatkins32@gatech.edu::2b485d71-08f9-405b-8ca9-b513c183d898" providerId="AD" clId="Web-{DBA900AF-B3D5-D5BA-A7B9-50E979B6DBD8}" dt="2023-04-17T22:16:48.982" v="663" actId="1076"/>
          <ac:grpSpMkLst>
            <pc:docMk/>
            <pc:sldMk cId="4079640400" sldId="386"/>
            <ac:grpSpMk id="32" creationId="{F42456BC-09E3-79B7-286F-5F6A91B097A2}"/>
          </ac:grpSpMkLst>
        </pc:grpChg>
        <pc:grpChg chg="add mod">
          <ac:chgData name="Watkins, Emma K" userId="S::ewatkins32@gatech.edu::2b485d71-08f9-405b-8ca9-b513c183d898" providerId="AD" clId="Web-{DBA900AF-B3D5-D5BA-A7B9-50E979B6DBD8}" dt="2023-04-17T22:16:49.013" v="667" actId="1076"/>
          <ac:grpSpMkLst>
            <pc:docMk/>
            <pc:sldMk cId="4079640400" sldId="386"/>
            <ac:grpSpMk id="36" creationId="{0AF9C61B-CC66-128B-A32D-D28D73EF5663}"/>
          </ac:grpSpMkLst>
        </pc:grpChg>
        <pc:picChg chg="add mod">
          <ac:chgData name="Watkins, Emma K" userId="S::ewatkins32@gatech.edu::2b485d71-08f9-405b-8ca9-b513c183d898" providerId="AD" clId="Web-{DBA900AF-B3D5-D5BA-A7B9-50E979B6DBD8}" dt="2023-04-17T22:16:34.982" v="659" actId="14100"/>
          <ac:picMkLst>
            <pc:docMk/>
            <pc:sldMk cId="4079640400" sldId="386"/>
            <ac:picMk id="4" creationId="{5DCF6A12-D422-E815-87A0-ED0D9DF6A4C8}"/>
          </ac:picMkLst>
        </pc:picChg>
        <pc:picChg chg="add mod">
          <ac:chgData name="Watkins, Emma K" userId="S::ewatkins32@gatech.edu::2b485d71-08f9-405b-8ca9-b513c183d898" providerId="AD" clId="Web-{DBA900AF-B3D5-D5BA-A7B9-50E979B6DBD8}" dt="2023-04-17T21:50:29.233" v="444" actId="1076"/>
          <ac:picMkLst>
            <pc:docMk/>
            <pc:sldMk cId="4079640400" sldId="386"/>
            <ac:picMk id="14" creationId="{7A5D557C-A807-4374-7144-D21166E29FD0}"/>
          </ac:picMkLst>
        </pc:picChg>
        <pc:picChg chg="add mod">
          <ac:chgData name="Watkins, Emma K" userId="S::ewatkins32@gatech.edu::2b485d71-08f9-405b-8ca9-b513c183d898" providerId="AD" clId="Web-{DBA900AF-B3D5-D5BA-A7B9-50E979B6DBD8}" dt="2023-04-17T22:16:36.966" v="660" actId="1076"/>
          <ac:picMkLst>
            <pc:docMk/>
            <pc:sldMk cId="4079640400" sldId="386"/>
            <ac:picMk id="19" creationId="{AA54187B-AF9E-65A5-99E4-842CA6830476}"/>
          </ac:picMkLst>
        </pc:picChg>
        <pc:extLst>
          <p:ext xmlns:p="http://schemas.openxmlformats.org/presentationml/2006/main" uri="{D6D511B9-2390-475A-947B-AFAB55BFBCF1}">
            <pc226:cmChg xmlns:pc226="http://schemas.microsoft.com/office/powerpoint/2022/06/main/command" chg="add mod">
              <pc226:chgData name="Watkins, Emma K" userId="S::ewatkins32@gatech.edu::2b485d71-08f9-405b-8ca9-b513c183d898" providerId="AD" clId="Web-{DBA900AF-B3D5-D5BA-A7B9-50E979B6DBD8}" dt="2023-04-17T22:32:04.812" v="1010"/>
              <pc2:cmMkLst xmlns:pc2="http://schemas.microsoft.com/office/powerpoint/2019/9/main/command">
                <pc:docMk/>
                <pc:sldMk cId="4079640400" sldId="386"/>
                <pc2:cmMk id="{B95A4F18-4A21-44B3-A545-FB0AF51BDE94}"/>
              </pc2:cmMkLst>
              <pc226:cmRplyChg chg="add">
                <pc226:chgData name="Watkins, Emma K" userId="S::ewatkins32@gatech.edu::2b485d71-08f9-405b-8ca9-b513c183d898" providerId="AD" clId="Web-{DBA900AF-B3D5-D5BA-A7B9-50E979B6DBD8}" dt="2023-04-17T22:16:17.278" v="653"/>
                <pc2:cmRplyMkLst xmlns:pc2="http://schemas.microsoft.com/office/powerpoint/2019/9/main/command">
                  <pc:docMk/>
                  <pc:sldMk cId="4079640400" sldId="386"/>
                  <pc2:cmMk id="{B95A4F18-4A21-44B3-A545-FB0AF51BDE94}"/>
                  <pc2:cmRplyMk id="{BA3D0E47-1C3B-4420-BA2E-0D12CEB1242B}"/>
                </pc2:cmRplyMkLst>
              </pc226:cmRplyChg>
            </pc226:cmChg>
          </p:ext>
        </pc:extLst>
      </pc:sldChg>
    </pc:docChg>
  </pc:docChgLst>
  <pc:docChgLst>
    <pc:chgData name="Simonetti, Paula R" userId="S::psimonetti3@gatech.edu::37aa77e8-a5a6-4630-b211-0a774c1ad5e7" providerId="AD" clId="Web-{932DA047-3BEC-48D3-96B5-EA2C53AF6AF7}"/>
    <pc:docChg chg="addSld delSld modSld sldOrd">
      <pc:chgData name="Simonetti, Paula R" userId="S::psimonetti3@gatech.edu::37aa77e8-a5a6-4630-b211-0a774c1ad5e7" providerId="AD" clId="Web-{932DA047-3BEC-48D3-96B5-EA2C53AF6AF7}" dt="2023-04-12T21:43:57.834" v="9" actId="20577"/>
      <pc:docMkLst>
        <pc:docMk/>
      </pc:docMkLst>
      <pc:sldChg chg="ord">
        <pc:chgData name="Simonetti, Paula R" userId="S::psimonetti3@gatech.edu::37aa77e8-a5a6-4630-b211-0a774c1ad5e7" providerId="AD" clId="Web-{932DA047-3BEC-48D3-96B5-EA2C53AF6AF7}" dt="2023-04-12T21:43:22.317" v="0"/>
        <pc:sldMkLst>
          <pc:docMk/>
          <pc:sldMk cId="1858036252" sldId="270"/>
        </pc:sldMkLst>
      </pc:sldChg>
      <pc:sldChg chg="modSp">
        <pc:chgData name="Simonetti, Paula R" userId="S::psimonetti3@gatech.edu::37aa77e8-a5a6-4630-b211-0a774c1ad5e7" providerId="AD" clId="Web-{932DA047-3BEC-48D3-96B5-EA2C53AF6AF7}" dt="2023-04-12T21:43:57.834" v="9" actId="20577"/>
        <pc:sldMkLst>
          <pc:docMk/>
          <pc:sldMk cId="2674671306" sldId="327"/>
        </pc:sldMkLst>
        <pc:spChg chg="mod">
          <ac:chgData name="Simonetti, Paula R" userId="S::psimonetti3@gatech.edu::37aa77e8-a5a6-4630-b211-0a774c1ad5e7" providerId="AD" clId="Web-{932DA047-3BEC-48D3-96B5-EA2C53AF6AF7}" dt="2023-04-12T21:43:57.834" v="9" actId="20577"/>
          <ac:spMkLst>
            <pc:docMk/>
            <pc:sldMk cId="2674671306" sldId="327"/>
            <ac:spMk id="47" creationId="{6672E130-7A05-5730-2911-C3E4D0E2E5B7}"/>
          </ac:spMkLst>
        </pc:spChg>
      </pc:sldChg>
      <pc:sldChg chg="del">
        <pc:chgData name="Simonetti, Paula R" userId="S::psimonetti3@gatech.edu::37aa77e8-a5a6-4630-b211-0a774c1ad5e7" providerId="AD" clId="Web-{932DA047-3BEC-48D3-96B5-EA2C53AF6AF7}" dt="2023-04-12T21:43:42.459" v="7"/>
        <pc:sldMkLst>
          <pc:docMk/>
          <pc:sldMk cId="1840836071" sldId="381"/>
        </pc:sldMkLst>
      </pc:sldChg>
      <pc:sldChg chg="modSp new ord">
        <pc:chgData name="Simonetti, Paula R" userId="S::psimonetti3@gatech.edu::37aa77e8-a5a6-4630-b211-0a774c1ad5e7" providerId="AD" clId="Web-{932DA047-3BEC-48D3-96B5-EA2C53AF6AF7}" dt="2023-04-12T21:43:38.849" v="6" actId="20577"/>
        <pc:sldMkLst>
          <pc:docMk/>
          <pc:sldMk cId="113931175" sldId="383"/>
        </pc:sldMkLst>
        <pc:spChg chg="mod">
          <ac:chgData name="Simonetti, Paula R" userId="S::psimonetti3@gatech.edu::37aa77e8-a5a6-4630-b211-0a774c1ad5e7" providerId="AD" clId="Web-{932DA047-3BEC-48D3-96B5-EA2C53AF6AF7}" dt="2023-04-12T21:43:38.849" v="6" actId="20577"/>
          <ac:spMkLst>
            <pc:docMk/>
            <pc:sldMk cId="113931175" sldId="383"/>
            <ac:spMk id="2" creationId="{5B31BEBD-6E50-1DD3-E630-F558279F5AEE}"/>
          </ac:spMkLst>
        </pc:spChg>
      </pc:sldChg>
    </pc:docChg>
  </pc:docChgLst>
  <pc:docChgLst>
    <pc:chgData name="Simonetti, Paula R" userId="S::psimonetti3@gatech.edu::37aa77e8-a5a6-4630-b211-0a774c1ad5e7" providerId="AD" clId="Web-{F6CD3E89-7CF2-4DB6-89CC-8AC6E48056DD}"/>
    <pc:docChg chg="delSld modSld">
      <pc:chgData name="Simonetti, Paula R" userId="S::psimonetti3@gatech.edu::37aa77e8-a5a6-4630-b211-0a774c1ad5e7" providerId="AD" clId="Web-{F6CD3E89-7CF2-4DB6-89CC-8AC6E48056DD}" dt="2023-03-03T22:53:36.762" v="110" actId="1076"/>
      <pc:docMkLst>
        <pc:docMk/>
      </pc:docMkLst>
      <pc:sldChg chg="modSp">
        <pc:chgData name="Simonetti, Paula R" userId="S::psimonetti3@gatech.edu::37aa77e8-a5a6-4630-b211-0a774c1ad5e7" providerId="AD" clId="Web-{F6CD3E89-7CF2-4DB6-89CC-8AC6E48056DD}" dt="2023-03-03T22:42:29.619" v="15" actId="20577"/>
        <pc:sldMkLst>
          <pc:docMk/>
          <pc:sldMk cId="2674671306" sldId="327"/>
        </pc:sldMkLst>
        <pc:spChg chg="mod">
          <ac:chgData name="Simonetti, Paula R" userId="S::psimonetti3@gatech.edu::37aa77e8-a5a6-4630-b211-0a774c1ad5e7" providerId="AD" clId="Web-{F6CD3E89-7CF2-4DB6-89CC-8AC6E48056DD}" dt="2023-03-03T22:42:29.619" v="15" actId="20577"/>
          <ac:spMkLst>
            <pc:docMk/>
            <pc:sldMk cId="2674671306" sldId="327"/>
            <ac:spMk id="41" creationId="{925EB844-1684-8183-53DB-29AB5FDB0C27}"/>
          </ac:spMkLst>
        </pc:spChg>
      </pc:sldChg>
      <pc:sldChg chg="addSp delSp modSp">
        <pc:chgData name="Simonetti, Paula R" userId="S::psimonetti3@gatech.edu::37aa77e8-a5a6-4630-b211-0a774c1ad5e7" providerId="AD" clId="Web-{F6CD3E89-7CF2-4DB6-89CC-8AC6E48056DD}" dt="2023-03-03T22:53:36.762" v="110" actId="1076"/>
        <pc:sldMkLst>
          <pc:docMk/>
          <pc:sldMk cId="2280381092" sldId="331"/>
        </pc:sldMkLst>
        <pc:picChg chg="del">
          <ac:chgData name="Simonetti, Paula R" userId="S::psimonetti3@gatech.edu::37aa77e8-a5a6-4630-b211-0a774c1ad5e7" providerId="AD" clId="Web-{F6CD3E89-7CF2-4DB6-89CC-8AC6E48056DD}" dt="2023-03-03T22:53:09.933" v="102"/>
          <ac:picMkLst>
            <pc:docMk/>
            <pc:sldMk cId="2280381092" sldId="331"/>
            <ac:picMk id="3" creationId="{54F771B0-766A-58DB-7C59-73F80736CE8D}"/>
          </ac:picMkLst>
        </pc:picChg>
        <pc:picChg chg="add mod">
          <ac:chgData name="Simonetti, Paula R" userId="S::psimonetti3@gatech.edu::37aa77e8-a5a6-4630-b211-0a774c1ad5e7" providerId="AD" clId="Web-{F6CD3E89-7CF2-4DB6-89CC-8AC6E48056DD}" dt="2023-03-03T22:53:36.762" v="110" actId="1076"/>
          <ac:picMkLst>
            <pc:docMk/>
            <pc:sldMk cId="2280381092" sldId="331"/>
            <ac:picMk id="22" creationId="{5420A5A9-7DFF-13D5-02A2-690C7963C050}"/>
          </ac:picMkLst>
        </pc:picChg>
      </pc:sldChg>
      <pc:sldChg chg="del">
        <pc:chgData name="Simonetti, Paula R" userId="S::psimonetti3@gatech.edu::37aa77e8-a5a6-4630-b211-0a774c1ad5e7" providerId="AD" clId="Web-{F6CD3E89-7CF2-4DB6-89CC-8AC6E48056DD}" dt="2023-03-03T22:47:23.267" v="101"/>
        <pc:sldMkLst>
          <pc:docMk/>
          <pc:sldMk cId="2028422876" sldId="335"/>
        </pc:sldMkLst>
      </pc:sldChg>
      <pc:sldChg chg="addSp modSp">
        <pc:chgData name="Simonetti, Paula R" userId="S::psimonetti3@gatech.edu::37aa77e8-a5a6-4630-b211-0a774c1ad5e7" providerId="AD" clId="Web-{F6CD3E89-7CF2-4DB6-89CC-8AC6E48056DD}" dt="2023-03-03T22:47:11.751" v="100" actId="20577"/>
        <pc:sldMkLst>
          <pc:docMk/>
          <pc:sldMk cId="888392121" sldId="357"/>
        </pc:sldMkLst>
        <pc:spChg chg="mod">
          <ac:chgData name="Simonetti, Paula R" userId="S::psimonetti3@gatech.edu::37aa77e8-a5a6-4630-b211-0a774c1ad5e7" providerId="AD" clId="Web-{F6CD3E89-7CF2-4DB6-89CC-8AC6E48056DD}" dt="2023-03-03T22:44:23.559" v="53" actId="1076"/>
          <ac:spMkLst>
            <pc:docMk/>
            <pc:sldMk cId="888392121" sldId="357"/>
            <ac:spMk id="3" creationId="{9DA9095F-6828-B2ED-0104-6EE780C1764C}"/>
          </ac:spMkLst>
        </pc:spChg>
        <pc:spChg chg="mod">
          <ac:chgData name="Simonetti, Paula R" userId="S::psimonetti3@gatech.edu::37aa77e8-a5a6-4630-b211-0a774c1ad5e7" providerId="AD" clId="Web-{F6CD3E89-7CF2-4DB6-89CC-8AC6E48056DD}" dt="2023-03-03T22:45:48.655" v="86" actId="14100"/>
          <ac:spMkLst>
            <pc:docMk/>
            <pc:sldMk cId="888392121" sldId="357"/>
            <ac:spMk id="4" creationId="{5ADCD050-03BD-B1E8-FC62-6D5FE01251E1}"/>
          </ac:spMkLst>
        </pc:spChg>
        <pc:spChg chg="mod">
          <ac:chgData name="Simonetti, Paula R" userId="S::psimonetti3@gatech.edu::37aa77e8-a5a6-4630-b211-0a774c1ad5e7" providerId="AD" clId="Web-{F6CD3E89-7CF2-4DB6-89CC-8AC6E48056DD}" dt="2023-03-03T22:45:18.170" v="83" actId="20577"/>
          <ac:spMkLst>
            <pc:docMk/>
            <pc:sldMk cId="888392121" sldId="357"/>
            <ac:spMk id="5" creationId="{9A82183B-A56A-EC84-FFCC-8B038DAA2E9B}"/>
          </ac:spMkLst>
        </pc:spChg>
        <pc:spChg chg="mod">
          <ac:chgData name="Simonetti, Paula R" userId="S::psimonetti3@gatech.edu::37aa77e8-a5a6-4630-b211-0a774c1ad5e7" providerId="AD" clId="Web-{F6CD3E89-7CF2-4DB6-89CC-8AC6E48056DD}" dt="2023-03-03T22:47:11.751" v="100" actId="20577"/>
          <ac:spMkLst>
            <pc:docMk/>
            <pc:sldMk cId="888392121" sldId="357"/>
            <ac:spMk id="6" creationId="{B2CD4D01-AA14-1086-5A41-9886A7B2E1B8}"/>
          </ac:spMkLst>
        </pc:spChg>
        <pc:spChg chg="add mod">
          <ac:chgData name="Simonetti, Paula R" userId="S::psimonetti3@gatech.edu::37aa77e8-a5a6-4630-b211-0a774c1ad5e7" providerId="AD" clId="Web-{F6CD3E89-7CF2-4DB6-89CC-8AC6E48056DD}" dt="2023-03-03T22:45:11.201" v="71" actId="20577"/>
          <ac:spMkLst>
            <pc:docMk/>
            <pc:sldMk cId="888392121" sldId="357"/>
            <ac:spMk id="10" creationId="{AE6F0434-3D57-ADFC-FDA6-DF83F14B818F}"/>
          </ac:spMkLst>
        </pc:spChg>
        <pc:spChg chg="add mod">
          <ac:chgData name="Simonetti, Paula R" userId="S::psimonetti3@gatech.edu::37aa77e8-a5a6-4630-b211-0a774c1ad5e7" providerId="AD" clId="Web-{F6CD3E89-7CF2-4DB6-89CC-8AC6E48056DD}" dt="2023-03-03T22:44:23.606" v="57" actId="1076"/>
          <ac:spMkLst>
            <pc:docMk/>
            <pc:sldMk cId="888392121" sldId="357"/>
            <ac:spMk id="12" creationId="{2B201197-E1A3-81DF-2517-99FA9B8A7EFD}"/>
          </ac:spMkLst>
        </pc:spChg>
      </pc:sldChg>
    </pc:docChg>
  </pc:docChgLst>
  <pc:docChgLst>
    <pc:chgData name="Simonetti, Paula R" userId="S::psimonetti3@gatech.edu::37aa77e8-a5a6-4630-b211-0a774c1ad5e7" providerId="AD" clId="Web-{25156879-6861-4870-B81E-A43439C3CC0A}"/>
    <pc:docChg chg="sldOrd">
      <pc:chgData name="Simonetti, Paula R" userId="S::psimonetti3@gatech.edu::37aa77e8-a5a6-4630-b211-0a774c1ad5e7" providerId="AD" clId="Web-{25156879-6861-4870-B81E-A43439C3CC0A}" dt="2023-03-15T21:01:29.911" v="0"/>
      <pc:docMkLst>
        <pc:docMk/>
      </pc:docMkLst>
      <pc:sldChg chg="ord">
        <pc:chgData name="Simonetti, Paula R" userId="S::psimonetti3@gatech.edu::37aa77e8-a5a6-4630-b211-0a774c1ad5e7" providerId="AD" clId="Web-{25156879-6861-4870-B81E-A43439C3CC0A}" dt="2023-03-15T21:01:29.911" v="0"/>
        <pc:sldMkLst>
          <pc:docMk/>
          <pc:sldMk cId="888392121" sldId="357"/>
        </pc:sldMkLst>
      </pc:sldChg>
    </pc:docChg>
  </pc:docChgLst>
  <pc:docChgLst>
    <pc:chgData name="Gasteiger, Cassidy M" userId="49e4247d-81de-4625-ae16-f189e0b7e529" providerId="ADAL" clId="{AAB71DD1-1C95-415C-95DD-B796C9B7ACB2}"/>
    <pc:docChg chg="undo custSel addSld delSld modSld sldOrd">
      <pc:chgData name="Gasteiger, Cassidy M" userId="49e4247d-81de-4625-ae16-f189e0b7e529" providerId="ADAL" clId="{AAB71DD1-1C95-415C-95DD-B796C9B7ACB2}" dt="2023-04-19T18:42:15.196" v="8289" actId="20578"/>
      <pc:docMkLst>
        <pc:docMk/>
      </pc:docMkLst>
      <pc:sldChg chg="addSp delSp modSp del mod">
        <pc:chgData name="Gasteiger, Cassidy M" userId="49e4247d-81de-4625-ae16-f189e0b7e529" providerId="ADAL" clId="{AAB71DD1-1C95-415C-95DD-B796C9B7ACB2}" dt="2023-04-19T17:08:50.624" v="5382" actId="2696"/>
        <pc:sldMkLst>
          <pc:docMk/>
          <pc:sldMk cId="2521969156" sldId="263"/>
        </pc:sldMkLst>
        <pc:spChg chg="add mod">
          <ac:chgData name="Gasteiger, Cassidy M" userId="49e4247d-81de-4625-ae16-f189e0b7e529" providerId="ADAL" clId="{AAB71DD1-1C95-415C-95DD-B796C9B7ACB2}" dt="2023-04-19T17:06:38.951" v="5281"/>
          <ac:spMkLst>
            <pc:docMk/>
            <pc:sldMk cId="2521969156" sldId="263"/>
            <ac:spMk id="2" creationId="{82BCD1F8-C913-CF80-E9A3-67DEBA25534E}"/>
          </ac:spMkLst>
        </pc:spChg>
        <pc:spChg chg="del">
          <ac:chgData name="Gasteiger, Cassidy M" userId="49e4247d-81de-4625-ae16-f189e0b7e529" providerId="ADAL" clId="{AAB71DD1-1C95-415C-95DD-B796C9B7ACB2}" dt="2023-04-19T17:06:38.698" v="5280" actId="478"/>
          <ac:spMkLst>
            <pc:docMk/>
            <pc:sldMk cId="2521969156" sldId="263"/>
            <ac:spMk id="16" creationId="{60588088-9D79-FF49-7581-0DB6C9B8E522}"/>
          </ac:spMkLst>
        </pc:spChg>
      </pc:sldChg>
      <pc:sldChg chg="del">
        <pc:chgData name="Gasteiger, Cassidy M" userId="49e4247d-81de-4625-ae16-f189e0b7e529" providerId="ADAL" clId="{AAB71DD1-1C95-415C-95DD-B796C9B7ACB2}" dt="2023-04-19T17:07:01.132" v="5290" actId="2696"/>
        <pc:sldMkLst>
          <pc:docMk/>
          <pc:sldMk cId="1858036252" sldId="270"/>
        </pc:sldMkLst>
      </pc:sldChg>
      <pc:sldChg chg="addSp delSp modSp mod">
        <pc:chgData name="Gasteiger, Cassidy M" userId="49e4247d-81de-4625-ae16-f189e0b7e529" providerId="ADAL" clId="{AAB71DD1-1C95-415C-95DD-B796C9B7ACB2}" dt="2023-04-19T17:16:33.632" v="5910"/>
        <pc:sldMkLst>
          <pc:docMk/>
          <pc:sldMk cId="3613699052" sldId="287"/>
        </pc:sldMkLst>
        <pc:spChg chg="mod">
          <ac:chgData name="Gasteiger, Cassidy M" userId="49e4247d-81de-4625-ae16-f189e0b7e529" providerId="ADAL" clId="{AAB71DD1-1C95-415C-95DD-B796C9B7ACB2}" dt="2023-04-19T17:15:43.524" v="5904" actId="207"/>
          <ac:spMkLst>
            <pc:docMk/>
            <pc:sldMk cId="3613699052" sldId="287"/>
            <ac:spMk id="3" creationId="{27BCD605-C619-411F-9EDB-B77EE759964B}"/>
          </ac:spMkLst>
        </pc:spChg>
        <pc:spChg chg="del">
          <ac:chgData name="Gasteiger, Cassidy M" userId="49e4247d-81de-4625-ae16-f189e0b7e529" providerId="ADAL" clId="{AAB71DD1-1C95-415C-95DD-B796C9B7ACB2}" dt="2023-04-19T17:06:19.806" v="5270" actId="478"/>
          <ac:spMkLst>
            <pc:docMk/>
            <pc:sldMk cId="3613699052" sldId="287"/>
            <ac:spMk id="4" creationId="{57B2BFAE-0660-0A13-3519-0ED4825C0051}"/>
          </ac:spMkLst>
        </pc:spChg>
        <pc:spChg chg="add mod">
          <ac:chgData name="Gasteiger, Cassidy M" userId="49e4247d-81de-4625-ae16-f189e0b7e529" providerId="ADAL" clId="{AAB71DD1-1C95-415C-95DD-B796C9B7ACB2}" dt="2023-04-19T17:06:20.029" v="5271"/>
          <ac:spMkLst>
            <pc:docMk/>
            <pc:sldMk cId="3613699052" sldId="287"/>
            <ac:spMk id="5" creationId="{B43A0F41-8E24-6AFB-5C1F-68C93DD241F9}"/>
          </ac:spMkLst>
        </pc:spChg>
        <pc:spChg chg="add mod">
          <ac:chgData name="Gasteiger, Cassidy M" userId="49e4247d-81de-4625-ae16-f189e0b7e529" providerId="ADAL" clId="{AAB71DD1-1C95-415C-95DD-B796C9B7ACB2}" dt="2023-04-19T17:13:10.124" v="5632" actId="20577"/>
          <ac:spMkLst>
            <pc:docMk/>
            <pc:sldMk cId="3613699052" sldId="287"/>
            <ac:spMk id="6" creationId="{088DBD2E-D297-3996-FABB-C172D0BEDF60}"/>
          </ac:spMkLst>
        </pc:spChg>
        <pc:spChg chg="add mod">
          <ac:chgData name="Gasteiger, Cassidy M" userId="49e4247d-81de-4625-ae16-f189e0b7e529" providerId="ADAL" clId="{AAB71DD1-1C95-415C-95DD-B796C9B7ACB2}" dt="2023-04-19T17:16:33.632" v="5910"/>
          <ac:spMkLst>
            <pc:docMk/>
            <pc:sldMk cId="3613699052" sldId="287"/>
            <ac:spMk id="7" creationId="{34448F7F-D0CF-9126-407C-8ABD4164FE1D}"/>
          </ac:spMkLst>
        </pc:spChg>
      </pc:sldChg>
      <pc:sldChg chg="addSp delSp modSp mod ord">
        <pc:chgData name="Gasteiger, Cassidy M" userId="49e4247d-81de-4625-ae16-f189e0b7e529" providerId="ADAL" clId="{AAB71DD1-1C95-415C-95DD-B796C9B7ACB2}" dt="2023-04-19T17:50:01.681" v="7467"/>
        <pc:sldMkLst>
          <pc:docMk/>
          <pc:sldMk cId="3419208164" sldId="326"/>
        </pc:sldMkLst>
        <pc:spChg chg="del mod">
          <ac:chgData name="Gasteiger, Cassidy M" userId="49e4247d-81de-4625-ae16-f189e0b7e529" providerId="ADAL" clId="{AAB71DD1-1C95-415C-95DD-B796C9B7ACB2}" dt="2023-04-19T13:55:10.988" v="2644" actId="478"/>
          <ac:spMkLst>
            <pc:docMk/>
            <pc:sldMk cId="3419208164" sldId="326"/>
            <ac:spMk id="2" creationId="{91C52932-AA47-43AA-90D8-38F9DB63FBDE}"/>
          </ac:spMkLst>
        </pc:spChg>
        <pc:spChg chg="add mod">
          <ac:chgData name="Gasteiger, Cassidy M" userId="49e4247d-81de-4625-ae16-f189e0b7e529" providerId="ADAL" clId="{AAB71DD1-1C95-415C-95DD-B796C9B7ACB2}" dt="2023-04-19T13:57:40.343" v="2748" actId="14100"/>
          <ac:spMkLst>
            <pc:docMk/>
            <pc:sldMk cId="3419208164" sldId="326"/>
            <ac:spMk id="4" creationId="{D4B199E9-A36A-2B2E-177F-C1F2163C7549}"/>
          </ac:spMkLst>
        </pc:spChg>
        <pc:spChg chg="del mod">
          <ac:chgData name="Gasteiger, Cassidy M" userId="49e4247d-81de-4625-ae16-f189e0b7e529" providerId="ADAL" clId="{AAB71DD1-1C95-415C-95DD-B796C9B7ACB2}" dt="2023-04-19T13:55:14.761" v="2646" actId="478"/>
          <ac:spMkLst>
            <pc:docMk/>
            <pc:sldMk cId="3419208164" sldId="326"/>
            <ac:spMk id="5" creationId="{30E4D0AC-BF13-236D-CE59-F59EF2C7664D}"/>
          </ac:spMkLst>
        </pc:spChg>
        <pc:spChg chg="add mod">
          <ac:chgData name="Gasteiger, Cassidy M" userId="49e4247d-81de-4625-ae16-f189e0b7e529" providerId="ADAL" clId="{AAB71DD1-1C95-415C-95DD-B796C9B7ACB2}" dt="2023-04-19T13:57:38.071" v="2747" actId="14100"/>
          <ac:spMkLst>
            <pc:docMk/>
            <pc:sldMk cId="3419208164" sldId="326"/>
            <ac:spMk id="8" creationId="{5BD78531-7961-3EF4-0AAF-E0CF9EA36A2F}"/>
          </ac:spMkLst>
        </pc:spChg>
        <pc:spChg chg="add mod">
          <ac:chgData name="Gasteiger, Cassidy M" userId="49e4247d-81de-4625-ae16-f189e0b7e529" providerId="ADAL" clId="{AAB71DD1-1C95-415C-95DD-B796C9B7ACB2}" dt="2023-04-19T13:57:47.474" v="2751" actId="14100"/>
          <ac:spMkLst>
            <pc:docMk/>
            <pc:sldMk cId="3419208164" sldId="326"/>
            <ac:spMk id="9" creationId="{66C75485-2328-F30F-E2C9-6FB5D204ED2C}"/>
          </ac:spMkLst>
        </pc:spChg>
        <pc:spChg chg="add mod">
          <ac:chgData name="Gasteiger, Cassidy M" userId="49e4247d-81de-4625-ae16-f189e0b7e529" providerId="ADAL" clId="{AAB71DD1-1C95-415C-95DD-B796C9B7ACB2}" dt="2023-04-19T13:57:43.074" v="2749" actId="14100"/>
          <ac:spMkLst>
            <pc:docMk/>
            <pc:sldMk cId="3419208164" sldId="326"/>
            <ac:spMk id="10" creationId="{A4F5394F-6C76-2A72-F1B2-26C3C460DF5E}"/>
          </ac:spMkLst>
        </pc:spChg>
        <pc:spChg chg="add mod">
          <ac:chgData name="Gasteiger, Cassidy M" userId="49e4247d-81de-4625-ae16-f189e0b7e529" providerId="ADAL" clId="{AAB71DD1-1C95-415C-95DD-B796C9B7ACB2}" dt="2023-04-19T13:57:51.090" v="2753" actId="14100"/>
          <ac:spMkLst>
            <pc:docMk/>
            <pc:sldMk cId="3419208164" sldId="326"/>
            <ac:spMk id="11" creationId="{BAC3EFD3-7BF7-1C91-8BFF-43783DFBD572}"/>
          </ac:spMkLst>
        </pc:spChg>
        <pc:spChg chg="add del mod">
          <ac:chgData name="Gasteiger, Cassidy M" userId="49e4247d-81de-4625-ae16-f189e0b7e529" providerId="ADAL" clId="{AAB71DD1-1C95-415C-95DD-B796C9B7ACB2}" dt="2023-04-19T13:43:25.198" v="1437" actId="478"/>
          <ac:spMkLst>
            <pc:docMk/>
            <pc:sldMk cId="3419208164" sldId="326"/>
            <ac:spMk id="12" creationId="{7EF866DC-A312-43FF-F2F6-5C2B986ED421}"/>
          </ac:spMkLst>
        </pc:spChg>
        <pc:spChg chg="add del mod">
          <ac:chgData name="Gasteiger, Cassidy M" userId="49e4247d-81de-4625-ae16-f189e0b7e529" providerId="ADAL" clId="{AAB71DD1-1C95-415C-95DD-B796C9B7ACB2}" dt="2023-04-19T13:43:25.198" v="1437" actId="478"/>
          <ac:spMkLst>
            <pc:docMk/>
            <pc:sldMk cId="3419208164" sldId="326"/>
            <ac:spMk id="13" creationId="{2E5C57B7-EF01-2224-0F6C-FD842AC9EC19}"/>
          </ac:spMkLst>
        </pc:spChg>
        <pc:spChg chg="add del mod">
          <ac:chgData name="Gasteiger, Cassidy M" userId="49e4247d-81de-4625-ae16-f189e0b7e529" providerId="ADAL" clId="{AAB71DD1-1C95-415C-95DD-B796C9B7ACB2}" dt="2023-04-19T13:43:11.021" v="1433" actId="478"/>
          <ac:spMkLst>
            <pc:docMk/>
            <pc:sldMk cId="3419208164" sldId="326"/>
            <ac:spMk id="14" creationId="{6047F838-BB68-A7DA-D45F-61EF1BD2E193}"/>
          </ac:spMkLst>
        </pc:spChg>
        <pc:spChg chg="add del mod">
          <ac:chgData name="Gasteiger, Cassidy M" userId="49e4247d-81de-4625-ae16-f189e0b7e529" providerId="ADAL" clId="{AAB71DD1-1C95-415C-95DD-B796C9B7ACB2}" dt="2023-04-19T13:43:25.198" v="1437" actId="478"/>
          <ac:spMkLst>
            <pc:docMk/>
            <pc:sldMk cId="3419208164" sldId="326"/>
            <ac:spMk id="15" creationId="{D8C7B48F-9B3A-7991-B844-64075470EF73}"/>
          </ac:spMkLst>
        </pc:spChg>
        <pc:spChg chg="add del mod">
          <ac:chgData name="Gasteiger, Cassidy M" userId="49e4247d-81de-4625-ae16-f189e0b7e529" providerId="ADAL" clId="{AAB71DD1-1C95-415C-95DD-B796C9B7ACB2}" dt="2023-04-19T13:43:08.249" v="1431" actId="478"/>
          <ac:spMkLst>
            <pc:docMk/>
            <pc:sldMk cId="3419208164" sldId="326"/>
            <ac:spMk id="16" creationId="{465A473E-C445-326A-6963-F1FDA071AEBB}"/>
          </ac:spMkLst>
        </pc:spChg>
        <pc:spChg chg="add mod">
          <ac:chgData name="Gasteiger, Cassidy M" userId="49e4247d-81de-4625-ae16-f189e0b7e529" providerId="ADAL" clId="{AAB71DD1-1C95-415C-95DD-B796C9B7ACB2}" dt="2023-04-19T13:58:00.807" v="2755" actId="2711"/>
          <ac:spMkLst>
            <pc:docMk/>
            <pc:sldMk cId="3419208164" sldId="326"/>
            <ac:spMk id="18" creationId="{4E5A2136-BC33-9793-4AF5-D4DC04CD3834}"/>
          </ac:spMkLst>
        </pc:spChg>
        <pc:spChg chg="del">
          <ac:chgData name="Gasteiger, Cassidy M" userId="49e4247d-81de-4625-ae16-f189e0b7e529" providerId="ADAL" clId="{AAB71DD1-1C95-415C-95DD-B796C9B7ACB2}" dt="2023-04-19T08:03:54.303" v="1026" actId="478"/>
          <ac:spMkLst>
            <pc:docMk/>
            <pc:sldMk cId="3419208164" sldId="326"/>
            <ac:spMk id="19" creationId="{6F19DEAB-2E39-437C-FC43-533B40BC277E}"/>
          </ac:spMkLst>
        </pc:spChg>
        <pc:spChg chg="add mod">
          <ac:chgData name="Gasteiger, Cassidy M" userId="49e4247d-81de-4625-ae16-f189e0b7e529" providerId="ADAL" clId="{AAB71DD1-1C95-415C-95DD-B796C9B7ACB2}" dt="2023-04-19T13:58:05.478" v="2756" actId="2711"/>
          <ac:spMkLst>
            <pc:docMk/>
            <pc:sldMk cId="3419208164" sldId="326"/>
            <ac:spMk id="19" creationId="{B039529F-A254-480D-DE39-3D790AFB0708}"/>
          </ac:spMkLst>
        </pc:spChg>
        <pc:spChg chg="add mod">
          <ac:chgData name="Gasteiger, Cassidy M" userId="49e4247d-81de-4625-ae16-f189e0b7e529" providerId="ADAL" clId="{AAB71DD1-1C95-415C-95DD-B796C9B7ACB2}" dt="2023-04-19T13:57:56.026" v="2754" actId="2711"/>
          <ac:spMkLst>
            <pc:docMk/>
            <pc:sldMk cId="3419208164" sldId="326"/>
            <ac:spMk id="20" creationId="{84728A39-9F63-74A8-9A27-8283F17B779E}"/>
          </ac:spMkLst>
        </pc:spChg>
        <pc:spChg chg="add del mod">
          <ac:chgData name="Gasteiger, Cassidy M" userId="49e4247d-81de-4625-ae16-f189e0b7e529" providerId="ADAL" clId="{AAB71DD1-1C95-415C-95DD-B796C9B7ACB2}" dt="2023-04-19T13:55:12.704" v="2645" actId="478"/>
          <ac:spMkLst>
            <pc:docMk/>
            <pc:sldMk cId="3419208164" sldId="326"/>
            <ac:spMk id="22" creationId="{B3240473-1D2C-32DE-2C90-404932B5B337}"/>
          </ac:spMkLst>
        </pc:spChg>
        <pc:spChg chg="add mod">
          <ac:chgData name="Gasteiger, Cassidy M" userId="49e4247d-81de-4625-ae16-f189e0b7e529" providerId="ADAL" clId="{AAB71DD1-1C95-415C-95DD-B796C9B7ACB2}" dt="2023-04-19T13:56:08.388" v="2662" actId="1076"/>
          <ac:spMkLst>
            <pc:docMk/>
            <pc:sldMk cId="3419208164" sldId="326"/>
            <ac:spMk id="23" creationId="{A7BED892-CFFC-6C9B-8F8E-3A5887E2D9BB}"/>
          </ac:spMkLst>
        </pc:spChg>
        <pc:spChg chg="add mod">
          <ac:chgData name="Gasteiger, Cassidy M" userId="49e4247d-81de-4625-ae16-f189e0b7e529" providerId="ADAL" clId="{AAB71DD1-1C95-415C-95DD-B796C9B7ACB2}" dt="2023-04-19T14:13:42.178" v="2802" actId="207"/>
          <ac:spMkLst>
            <pc:docMk/>
            <pc:sldMk cId="3419208164" sldId="326"/>
            <ac:spMk id="24" creationId="{BD1CF847-C31C-034D-2B99-B29CCE544E4F}"/>
          </ac:spMkLst>
        </pc:spChg>
        <pc:spChg chg="add mod">
          <ac:chgData name="Gasteiger, Cassidy M" userId="49e4247d-81de-4625-ae16-f189e0b7e529" providerId="ADAL" clId="{AAB71DD1-1C95-415C-95DD-B796C9B7ACB2}" dt="2023-04-19T14:13:53.893" v="2805" actId="207"/>
          <ac:spMkLst>
            <pc:docMk/>
            <pc:sldMk cId="3419208164" sldId="326"/>
            <ac:spMk id="26" creationId="{070128F6-80D9-7E98-BBB7-C4C15DE550BB}"/>
          </ac:spMkLst>
        </pc:spChg>
        <pc:spChg chg="add mod">
          <ac:chgData name="Gasteiger, Cassidy M" userId="49e4247d-81de-4625-ae16-f189e0b7e529" providerId="ADAL" clId="{AAB71DD1-1C95-415C-95DD-B796C9B7ACB2}" dt="2023-04-19T13:58:19.783" v="2758" actId="1076"/>
          <ac:spMkLst>
            <pc:docMk/>
            <pc:sldMk cId="3419208164" sldId="326"/>
            <ac:spMk id="27" creationId="{8AAF661C-E647-CF24-500B-9F996D2B3C8F}"/>
          </ac:spMkLst>
        </pc:spChg>
        <pc:graphicFrameChg chg="del">
          <ac:chgData name="Gasteiger, Cassidy M" userId="49e4247d-81de-4625-ae16-f189e0b7e529" providerId="ADAL" clId="{AAB71DD1-1C95-415C-95DD-B796C9B7ACB2}" dt="2023-04-19T13:42:17.332" v="1246" actId="478"/>
          <ac:graphicFrameMkLst>
            <pc:docMk/>
            <pc:sldMk cId="3419208164" sldId="326"/>
            <ac:graphicFrameMk id="3" creationId="{9786CC16-ED13-A445-37B8-C5A0481EC80F}"/>
          </ac:graphicFrameMkLst>
        </pc:graphicFrameChg>
        <pc:graphicFrameChg chg="del mod modGraphic">
          <ac:chgData name="Gasteiger, Cassidy M" userId="49e4247d-81de-4625-ae16-f189e0b7e529" providerId="ADAL" clId="{AAB71DD1-1C95-415C-95DD-B796C9B7ACB2}" dt="2023-04-19T13:54:34.483" v="2633" actId="478"/>
          <ac:graphicFrameMkLst>
            <pc:docMk/>
            <pc:sldMk cId="3419208164" sldId="326"/>
            <ac:graphicFrameMk id="7" creationId="{BA63C918-D8FE-F657-A95B-B466CC585FC8}"/>
          </ac:graphicFrameMkLst>
        </pc:graphicFrameChg>
        <pc:graphicFrameChg chg="add del mod">
          <ac:chgData name="Gasteiger, Cassidy M" userId="49e4247d-81de-4625-ae16-f189e0b7e529" providerId="ADAL" clId="{AAB71DD1-1C95-415C-95DD-B796C9B7ACB2}" dt="2023-04-19T13:52:16.546" v="2384" actId="478"/>
          <ac:graphicFrameMkLst>
            <pc:docMk/>
            <pc:sldMk cId="3419208164" sldId="326"/>
            <ac:graphicFrameMk id="17" creationId="{F57E6C99-11DE-0647-49FE-75E3F7F89ED1}"/>
          </ac:graphicFrameMkLst>
        </pc:graphicFrameChg>
        <pc:picChg chg="del">
          <ac:chgData name="Gasteiger, Cassidy M" userId="49e4247d-81de-4625-ae16-f189e0b7e529" providerId="ADAL" clId="{AAB71DD1-1C95-415C-95DD-B796C9B7ACB2}" dt="2023-04-19T08:03:52.396" v="1025" actId="478"/>
          <ac:picMkLst>
            <pc:docMk/>
            <pc:sldMk cId="3419208164" sldId="326"/>
            <ac:picMk id="21" creationId="{E9984C34-A0A4-37B9-004F-BF1A142B012E}"/>
          </ac:picMkLst>
        </pc:picChg>
      </pc:sldChg>
      <pc:sldChg chg="modSp mod">
        <pc:chgData name="Gasteiger, Cassidy M" userId="49e4247d-81de-4625-ae16-f189e0b7e529" providerId="ADAL" clId="{AAB71DD1-1C95-415C-95DD-B796C9B7ACB2}" dt="2023-04-19T18:39:06.774" v="8258" actId="20577"/>
        <pc:sldMkLst>
          <pc:docMk/>
          <pc:sldMk cId="2674671306" sldId="327"/>
        </pc:sldMkLst>
        <pc:spChg chg="mod">
          <ac:chgData name="Gasteiger, Cassidy M" userId="49e4247d-81de-4625-ae16-f189e0b7e529" providerId="ADAL" clId="{AAB71DD1-1C95-415C-95DD-B796C9B7ACB2}" dt="2023-04-19T18:37:38.193" v="7906" actId="20577"/>
          <ac:spMkLst>
            <pc:docMk/>
            <pc:sldMk cId="2674671306" sldId="327"/>
            <ac:spMk id="33" creationId="{A4BB4D6E-EA1C-A8D1-568C-CB362623C994}"/>
          </ac:spMkLst>
        </pc:spChg>
        <pc:spChg chg="mod">
          <ac:chgData name="Gasteiger, Cassidy M" userId="49e4247d-81de-4625-ae16-f189e0b7e529" providerId="ADAL" clId="{AAB71DD1-1C95-415C-95DD-B796C9B7ACB2}" dt="2023-04-19T18:37:30.818" v="7891" actId="20577"/>
          <ac:spMkLst>
            <pc:docMk/>
            <pc:sldMk cId="2674671306" sldId="327"/>
            <ac:spMk id="41" creationId="{925EB844-1684-8183-53DB-29AB5FDB0C27}"/>
          </ac:spMkLst>
        </pc:spChg>
        <pc:spChg chg="mod">
          <ac:chgData name="Gasteiger, Cassidy M" userId="49e4247d-81de-4625-ae16-f189e0b7e529" providerId="ADAL" clId="{AAB71DD1-1C95-415C-95DD-B796C9B7ACB2}" dt="2023-04-19T18:39:06.774" v="8258" actId="20577"/>
          <ac:spMkLst>
            <pc:docMk/>
            <pc:sldMk cId="2674671306" sldId="327"/>
            <ac:spMk id="45" creationId="{2941DC27-6869-C276-B400-C6BA4FAF06DF}"/>
          </ac:spMkLst>
        </pc:spChg>
        <pc:spChg chg="mod">
          <ac:chgData name="Gasteiger, Cassidy M" userId="49e4247d-81de-4625-ae16-f189e0b7e529" providerId="ADAL" clId="{AAB71DD1-1C95-415C-95DD-B796C9B7ACB2}" dt="2023-04-19T18:38:41.260" v="8209" actId="20577"/>
          <ac:spMkLst>
            <pc:docMk/>
            <pc:sldMk cId="2674671306" sldId="327"/>
            <ac:spMk id="46" creationId="{F49B0B5A-74F0-B2DA-A0F9-50B51F942F49}"/>
          </ac:spMkLst>
        </pc:spChg>
        <pc:spChg chg="mod">
          <ac:chgData name="Gasteiger, Cassidy M" userId="49e4247d-81de-4625-ae16-f189e0b7e529" providerId="ADAL" clId="{AAB71DD1-1C95-415C-95DD-B796C9B7ACB2}" dt="2023-04-19T18:38:09.951" v="8054" actId="20577"/>
          <ac:spMkLst>
            <pc:docMk/>
            <pc:sldMk cId="2674671306" sldId="327"/>
            <ac:spMk id="47" creationId="{6672E130-7A05-5730-2911-C3E4D0E2E5B7}"/>
          </ac:spMkLst>
        </pc:spChg>
      </pc:sldChg>
      <pc:sldChg chg="modSp mod">
        <pc:chgData name="Gasteiger, Cassidy M" userId="49e4247d-81de-4625-ae16-f189e0b7e529" providerId="ADAL" clId="{AAB71DD1-1C95-415C-95DD-B796C9B7ACB2}" dt="2023-04-19T13:34:59.142" v="1174" actId="1037"/>
        <pc:sldMkLst>
          <pc:docMk/>
          <pc:sldMk cId="2280381092" sldId="331"/>
        </pc:sldMkLst>
        <pc:spChg chg="mod">
          <ac:chgData name="Gasteiger, Cassidy M" userId="49e4247d-81de-4625-ae16-f189e0b7e529" providerId="ADAL" clId="{AAB71DD1-1C95-415C-95DD-B796C9B7ACB2}" dt="2023-04-18T23:45:44.303" v="944" actId="14100"/>
          <ac:spMkLst>
            <pc:docMk/>
            <pc:sldMk cId="2280381092" sldId="331"/>
            <ac:spMk id="26" creationId="{BF04E2B1-CE01-47D4-83F1-40DE659E037D}"/>
          </ac:spMkLst>
        </pc:spChg>
        <pc:spChg chg="mod">
          <ac:chgData name="Gasteiger, Cassidy M" userId="49e4247d-81de-4625-ae16-f189e0b7e529" providerId="ADAL" clId="{AAB71DD1-1C95-415C-95DD-B796C9B7ACB2}" dt="2023-04-19T13:34:53.367" v="1154" actId="1037"/>
          <ac:spMkLst>
            <pc:docMk/>
            <pc:sldMk cId="2280381092" sldId="331"/>
            <ac:spMk id="27" creationId="{B464F30E-638A-6396-BB66-E08D357BED10}"/>
          </ac:spMkLst>
        </pc:spChg>
        <pc:spChg chg="mod">
          <ac:chgData name="Gasteiger, Cassidy M" userId="49e4247d-81de-4625-ae16-f189e0b7e529" providerId="ADAL" clId="{AAB71DD1-1C95-415C-95DD-B796C9B7ACB2}" dt="2023-04-19T13:34:59.142" v="1174" actId="1037"/>
          <ac:spMkLst>
            <pc:docMk/>
            <pc:sldMk cId="2280381092" sldId="331"/>
            <ac:spMk id="28" creationId="{15DDD4E5-99B4-6288-E6BB-E1A86A5F6D09}"/>
          </ac:spMkLst>
        </pc:spChg>
      </pc:sldChg>
      <pc:sldChg chg="modSp mod">
        <pc:chgData name="Gasteiger, Cassidy M" userId="49e4247d-81de-4625-ae16-f189e0b7e529" providerId="ADAL" clId="{AAB71DD1-1C95-415C-95DD-B796C9B7ACB2}" dt="2023-04-17T04:20:21.402" v="13" actId="948"/>
        <pc:sldMkLst>
          <pc:docMk/>
          <pc:sldMk cId="1685243675" sldId="332"/>
        </pc:sldMkLst>
        <pc:spChg chg="mod">
          <ac:chgData name="Gasteiger, Cassidy M" userId="49e4247d-81de-4625-ae16-f189e0b7e529" providerId="ADAL" clId="{AAB71DD1-1C95-415C-95DD-B796C9B7ACB2}" dt="2023-04-17T04:20:21.402" v="13" actId="948"/>
          <ac:spMkLst>
            <pc:docMk/>
            <pc:sldMk cId="1685243675" sldId="332"/>
            <ac:spMk id="20" creationId="{4FDB0758-9F2B-E627-19EF-1A126AB8857A}"/>
          </ac:spMkLst>
        </pc:spChg>
      </pc:sldChg>
      <pc:sldChg chg="addSp delSp modSp mod">
        <pc:chgData name="Gasteiger, Cassidy M" userId="49e4247d-81de-4625-ae16-f189e0b7e529" providerId="ADAL" clId="{AAB71DD1-1C95-415C-95DD-B796C9B7ACB2}" dt="2023-04-19T17:50:46.623" v="7632" actId="120"/>
        <pc:sldMkLst>
          <pc:docMk/>
          <pc:sldMk cId="2219792358" sldId="337"/>
        </pc:sldMkLst>
        <pc:spChg chg="mod">
          <ac:chgData name="Gasteiger, Cassidy M" userId="49e4247d-81de-4625-ae16-f189e0b7e529" providerId="ADAL" clId="{AAB71DD1-1C95-415C-95DD-B796C9B7ACB2}" dt="2023-04-19T07:59:48.892" v="973" actId="20577"/>
          <ac:spMkLst>
            <pc:docMk/>
            <pc:sldMk cId="2219792358" sldId="337"/>
            <ac:spMk id="3" creationId="{67289F89-32E4-004E-39D6-997694DADDFE}"/>
          </ac:spMkLst>
        </pc:spChg>
        <pc:spChg chg="del">
          <ac:chgData name="Gasteiger, Cassidy M" userId="49e4247d-81de-4625-ae16-f189e0b7e529" providerId="ADAL" clId="{AAB71DD1-1C95-415C-95DD-B796C9B7ACB2}" dt="2023-04-19T17:27:30.877" v="6152" actId="478"/>
          <ac:spMkLst>
            <pc:docMk/>
            <pc:sldMk cId="2219792358" sldId="337"/>
            <ac:spMk id="5" creationId="{9C91F266-DDF2-D37E-CAE4-EECF481B0B71}"/>
          </ac:spMkLst>
        </pc:spChg>
        <pc:spChg chg="add mod">
          <ac:chgData name="Gasteiger, Cassidy M" userId="49e4247d-81de-4625-ae16-f189e0b7e529" providerId="ADAL" clId="{AAB71DD1-1C95-415C-95DD-B796C9B7ACB2}" dt="2023-04-19T17:27:55.327" v="6281"/>
          <ac:spMkLst>
            <pc:docMk/>
            <pc:sldMk cId="2219792358" sldId="337"/>
            <ac:spMk id="7" creationId="{2F8D2233-57C7-07BB-27E5-7A0F64877C1A}"/>
          </ac:spMkLst>
        </pc:spChg>
        <pc:spChg chg="mod">
          <ac:chgData name="Gasteiger, Cassidy M" userId="49e4247d-81de-4625-ae16-f189e0b7e529" providerId="ADAL" clId="{AAB71DD1-1C95-415C-95DD-B796C9B7ACB2}" dt="2023-04-19T17:50:46.623" v="7632" actId="120"/>
          <ac:spMkLst>
            <pc:docMk/>
            <pc:sldMk cId="2219792358" sldId="337"/>
            <ac:spMk id="25" creationId="{4A463A6D-D697-9D4B-64BC-954E765FAF00}"/>
          </ac:spMkLst>
        </pc:spChg>
        <pc:spChg chg="mod">
          <ac:chgData name="Gasteiger, Cassidy M" userId="49e4247d-81de-4625-ae16-f189e0b7e529" providerId="ADAL" clId="{AAB71DD1-1C95-415C-95DD-B796C9B7ACB2}" dt="2023-04-19T17:28:06.775" v="6285" actId="20577"/>
          <ac:spMkLst>
            <pc:docMk/>
            <pc:sldMk cId="2219792358" sldId="337"/>
            <ac:spMk id="31" creationId="{EF61D8DE-F86C-5A20-94E5-53F81E1F549E}"/>
          </ac:spMkLst>
        </pc:spChg>
      </pc:sldChg>
      <pc:sldChg chg="addSp delSp modSp mod ord">
        <pc:chgData name="Gasteiger, Cassidy M" userId="49e4247d-81de-4625-ae16-f189e0b7e529" providerId="ADAL" clId="{AAB71DD1-1C95-415C-95DD-B796C9B7ACB2}" dt="2023-04-19T17:16:34.919" v="5911"/>
        <pc:sldMkLst>
          <pc:docMk/>
          <pc:sldMk cId="1052821959" sldId="343"/>
        </pc:sldMkLst>
        <pc:spChg chg="mod">
          <ac:chgData name="Gasteiger, Cassidy M" userId="49e4247d-81de-4625-ae16-f189e0b7e529" providerId="ADAL" clId="{AAB71DD1-1C95-415C-95DD-B796C9B7ACB2}" dt="2023-04-19T17:10:17.451" v="5621" actId="20577"/>
          <ac:spMkLst>
            <pc:docMk/>
            <pc:sldMk cId="1052821959" sldId="343"/>
            <ac:spMk id="2" creationId="{91C52932-AA47-43AA-90D8-38F9DB63FBDE}"/>
          </ac:spMkLst>
        </pc:spChg>
        <pc:spChg chg="add mod">
          <ac:chgData name="Gasteiger, Cassidy M" userId="49e4247d-81de-4625-ae16-f189e0b7e529" providerId="ADAL" clId="{AAB71DD1-1C95-415C-95DD-B796C9B7ACB2}" dt="2023-04-19T17:06:24.604" v="5273"/>
          <ac:spMkLst>
            <pc:docMk/>
            <pc:sldMk cId="1052821959" sldId="343"/>
            <ac:spMk id="3" creationId="{22B54FD8-68BF-66EC-C0F9-0A36EDF93774}"/>
          </ac:spMkLst>
        </pc:spChg>
        <pc:spChg chg="add mod">
          <ac:chgData name="Gasteiger, Cassidy M" userId="49e4247d-81de-4625-ae16-f189e0b7e529" providerId="ADAL" clId="{AAB71DD1-1C95-415C-95DD-B796C9B7ACB2}" dt="2023-04-19T17:16:34.919" v="5911"/>
          <ac:spMkLst>
            <pc:docMk/>
            <pc:sldMk cId="1052821959" sldId="343"/>
            <ac:spMk id="4" creationId="{535D711A-83A7-79D2-522D-AD3E7B12AB86}"/>
          </ac:spMkLst>
        </pc:spChg>
        <pc:spChg chg="del">
          <ac:chgData name="Gasteiger, Cassidy M" userId="49e4247d-81de-4625-ae16-f189e0b7e529" providerId="ADAL" clId="{AAB71DD1-1C95-415C-95DD-B796C9B7ACB2}" dt="2023-04-19T17:06:24.431" v="5272" actId="478"/>
          <ac:spMkLst>
            <pc:docMk/>
            <pc:sldMk cId="1052821959" sldId="343"/>
            <ac:spMk id="68" creationId="{BC268CBB-F0E1-695E-8157-80CB60F2BDB8}"/>
          </ac:spMkLst>
        </pc:spChg>
      </pc:sldChg>
      <pc:sldChg chg="addSp delSp modSp mod ord">
        <pc:chgData name="Gasteiger, Cassidy M" userId="49e4247d-81de-4625-ae16-f189e0b7e529" providerId="ADAL" clId="{AAB71DD1-1C95-415C-95DD-B796C9B7ACB2}" dt="2023-04-19T17:16:36.302" v="5912"/>
        <pc:sldMkLst>
          <pc:docMk/>
          <pc:sldMk cId="1291105036" sldId="345"/>
        </pc:sldMkLst>
        <pc:spChg chg="del">
          <ac:chgData name="Gasteiger, Cassidy M" userId="49e4247d-81de-4625-ae16-f189e0b7e529" providerId="ADAL" clId="{AAB71DD1-1C95-415C-95DD-B796C9B7ACB2}" dt="2023-04-19T17:06:35.293" v="5278" actId="478"/>
          <ac:spMkLst>
            <pc:docMk/>
            <pc:sldMk cId="1291105036" sldId="345"/>
            <ac:spMk id="2" creationId="{CE13B5AA-1D36-232C-C0E6-93A443112CEE}"/>
          </ac:spMkLst>
        </pc:spChg>
        <pc:spChg chg="add mod">
          <ac:chgData name="Gasteiger, Cassidy M" userId="49e4247d-81de-4625-ae16-f189e0b7e529" providerId="ADAL" clId="{AAB71DD1-1C95-415C-95DD-B796C9B7ACB2}" dt="2023-04-19T17:06:35.513" v="5279"/>
          <ac:spMkLst>
            <pc:docMk/>
            <pc:sldMk cId="1291105036" sldId="345"/>
            <ac:spMk id="5" creationId="{A72B9E39-6236-6492-2639-E90425B1D1B1}"/>
          </ac:spMkLst>
        </pc:spChg>
        <pc:spChg chg="del">
          <ac:chgData name="Gasteiger, Cassidy M" userId="49e4247d-81de-4625-ae16-f189e0b7e529" providerId="ADAL" clId="{AAB71DD1-1C95-415C-95DD-B796C9B7ACB2}" dt="2023-04-19T17:08:30.511" v="5378" actId="478"/>
          <ac:spMkLst>
            <pc:docMk/>
            <pc:sldMk cId="1291105036" sldId="345"/>
            <ac:spMk id="8" creationId="{CF268D5F-B370-8F4A-8CB3-3FA55DDBEAD0}"/>
          </ac:spMkLst>
        </pc:spChg>
        <pc:spChg chg="add mod">
          <ac:chgData name="Gasteiger, Cassidy M" userId="49e4247d-81de-4625-ae16-f189e0b7e529" providerId="ADAL" clId="{AAB71DD1-1C95-415C-95DD-B796C9B7ACB2}" dt="2023-04-19T17:10:10.023" v="5584" actId="20577"/>
          <ac:spMkLst>
            <pc:docMk/>
            <pc:sldMk cId="1291105036" sldId="345"/>
            <ac:spMk id="9" creationId="{9832FE52-8260-049B-9880-C83583F97019}"/>
          </ac:spMkLst>
        </pc:spChg>
        <pc:spChg chg="add mod">
          <ac:chgData name="Gasteiger, Cassidy M" userId="49e4247d-81de-4625-ae16-f189e0b7e529" providerId="ADAL" clId="{AAB71DD1-1C95-415C-95DD-B796C9B7ACB2}" dt="2023-04-19T17:16:36.302" v="5912"/>
          <ac:spMkLst>
            <pc:docMk/>
            <pc:sldMk cId="1291105036" sldId="345"/>
            <ac:spMk id="10" creationId="{C390A02F-A0FC-3BC2-9015-97131BA4EF51}"/>
          </ac:spMkLst>
        </pc:spChg>
      </pc:sldChg>
      <pc:sldChg chg="modSp mod">
        <pc:chgData name="Gasteiger, Cassidy M" userId="49e4247d-81de-4625-ae16-f189e0b7e529" providerId="ADAL" clId="{AAB71DD1-1C95-415C-95DD-B796C9B7ACB2}" dt="2023-04-19T17:17:51.534" v="5978" actId="20577"/>
        <pc:sldMkLst>
          <pc:docMk/>
          <pc:sldMk cId="3677291045" sldId="346"/>
        </pc:sldMkLst>
        <pc:spChg chg="mod">
          <ac:chgData name="Gasteiger, Cassidy M" userId="49e4247d-81de-4625-ae16-f189e0b7e529" providerId="ADAL" clId="{AAB71DD1-1C95-415C-95DD-B796C9B7ACB2}" dt="2023-04-19T13:32:45.104" v="1085" actId="1036"/>
          <ac:spMkLst>
            <pc:docMk/>
            <pc:sldMk cId="3677291045" sldId="346"/>
            <ac:spMk id="5" creationId="{3D5095A9-A37D-B534-786F-58589FD46F42}"/>
          </ac:spMkLst>
        </pc:spChg>
        <pc:spChg chg="mod">
          <ac:chgData name="Gasteiger, Cassidy M" userId="49e4247d-81de-4625-ae16-f189e0b7e529" providerId="ADAL" clId="{AAB71DD1-1C95-415C-95DD-B796C9B7ACB2}" dt="2023-04-19T17:17:51.534" v="5978" actId="20577"/>
          <ac:spMkLst>
            <pc:docMk/>
            <pc:sldMk cId="3677291045" sldId="346"/>
            <ac:spMk id="18" creationId="{BD3B8BF0-94AD-4B6A-695C-86A17446E18E}"/>
          </ac:spMkLst>
        </pc:spChg>
        <pc:picChg chg="mod">
          <ac:chgData name="Gasteiger, Cassidy M" userId="49e4247d-81de-4625-ae16-f189e0b7e529" providerId="ADAL" clId="{AAB71DD1-1C95-415C-95DD-B796C9B7ACB2}" dt="2023-04-19T14:25:29.937" v="3356" actId="1076"/>
          <ac:picMkLst>
            <pc:docMk/>
            <pc:sldMk cId="3677291045" sldId="346"/>
            <ac:picMk id="14" creationId="{51E77D66-8976-079E-10AB-61962221B2D8}"/>
          </ac:picMkLst>
        </pc:picChg>
      </pc:sldChg>
      <pc:sldChg chg="modSp mod addCm delCm modCm">
        <pc:chgData name="Gasteiger, Cassidy M" userId="49e4247d-81de-4625-ae16-f189e0b7e529" providerId="ADAL" clId="{AAB71DD1-1C95-415C-95DD-B796C9B7ACB2}" dt="2023-04-19T18:42:15.196" v="8289" actId="20578"/>
        <pc:sldMkLst>
          <pc:docMk/>
          <pc:sldMk cId="2755451665" sldId="347"/>
        </pc:sldMkLst>
        <pc:spChg chg="mod">
          <ac:chgData name="Gasteiger, Cassidy M" userId="49e4247d-81de-4625-ae16-f189e0b7e529" providerId="ADAL" clId="{AAB71DD1-1C95-415C-95DD-B796C9B7ACB2}" dt="2023-04-19T17:20:32.598" v="6009" actId="1036"/>
          <ac:spMkLst>
            <pc:docMk/>
            <pc:sldMk cId="2755451665" sldId="347"/>
            <ac:spMk id="2" creationId="{91C52932-AA47-43AA-90D8-38F9DB63FBDE}"/>
          </ac:spMkLst>
        </pc:spChg>
        <pc:spChg chg="mod">
          <ac:chgData name="Gasteiger, Cassidy M" userId="49e4247d-81de-4625-ae16-f189e0b7e529" providerId="ADAL" clId="{AAB71DD1-1C95-415C-95DD-B796C9B7ACB2}" dt="2023-04-19T18:42:15.196" v="8289" actId="20578"/>
          <ac:spMkLst>
            <pc:docMk/>
            <pc:sldMk cId="2755451665" sldId="347"/>
            <ac:spMk id="10" creationId="{8033E64D-4C2C-10F1-D501-3B3DB23DF684}"/>
          </ac:spMkLst>
        </pc:spChg>
        <pc:spChg chg="mod">
          <ac:chgData name="Gasteiger, Cassidy M" userId="49e4247d-81de-4625-ae16-f189e0b7e529" providerId="ADAL" clId="{AAB71DD1-1C95-415C-95DD-B796C9B7ACB2}" dt="2023-04-19T17:39:23.166" v="7059" actId="1037"/>
          <ac:spMkLst>
            <pc:docMk/>
            <pc:sldMk cId="2755451665" sldId="347"/>
            <ac:spMk id="13" creationId="{C8600C5B-282E-1C9A-7ED4-3142CF02E954}"/>
          </ac:spMkLst>
        </pc:spChg>
        <pc:picChg chg="mod">
          <ac:chgData name="Gasteiger, Cassidy M" userId="49e4247d-81de-4625-ae16-f189e0b7e529" providerId="ADAL" clId="{AAB71DD1-1C95-415C-95DD-B796C9B7ACB2}" dt="2023-04-19T17:48:53.036" v="7423" actId="14100"/>
          <ac:picMkLst>
            <pc:docMk/>
            <pc:sldMk cId="2755451665" sldId="347"/>
            <ac:picMk id="14" creationId="{41CCCE46-C46F-5FF0-B4BC-435A7ADCE75F}"/>
          </ac:picMkLst>
        </pc:picChg>
        <pc:extLst>
          <p:ext xmlns:p="http://schemas.openxmlformats.org/presentationml/2006/main" uri="{D6D511B9-2390-475A-947B-AFAB55BFBCF1}">
            <pc226:cmChg xmlns:pc226="http://schemas.microsoft.com/office/powerpoint/2022/06/main/command" chg="add del mod">
              <pc226:chgData name="Gasteiger, Cassidy M" userId="49e4247d-81de-4625-ae16-f189e0b7e529" providerId="ADAL" clId="{AAB71DD1-1C95-415C-95DD-B796C9B7ACB2}" dt="2023-04-19T17:17:06.836" v="5918"/>
              <pc2:cmMkLst xmlns:pc2="http://schemas.microsoft.com/office/powerpoint/2019/9/main/command">
                <pc:docMk/>
                <pc:sldMk cId="2755451665" sldId="347"/>
                <pc2:cmMk id="{8B86FB8C-CD93-4BD6-AB19-A03298BA2361}"/>
              </pc2:cmMkLst>
            </pc226:cmChg>
          </p:ext>
        </pc:extLst>
      </pc:sldChg>
      <pc:sldChg chg="addSp delSp modSp mod">
        <pc:chgData name="Gasteiger, Cassidy M" userId="49e4247d-81de-4625-ae16-f189e0b7e529" providerId="ADAL" clId="{AAB71DD1-1C95-415C-95DD-B796C9B7ACB2}" dt="2023-04-19T17:16:24.613" v="5908" actId="478"/>
        <pc:sldMkLst>
          <pc:docMk/>
          <pc:sldMk cId="2348743910" sldId="348"/>
        </pc:sldMkLst>
        <pc:spChg chg="mod">
          <ac:chgData name="Gasteiger, Cassidy M" userId="49e4247d-81de-4625-ae16-f189e0b7e529" providerId="ADAL" clId="{AAB71DD1-1C95-415C-95DD-B796C9B7ACB2}" dt="2023-04-19T17:13:07.246" v="5631" actId="20577"/>
          <ac:spMkLst>
            <pc:docMk/>
            <pc:sldMk cId="2348743910" sldId="348"/>
            <ac:spMk id="2" creationId="{7D7DDEC4-0A7A-40F9-B27B-69C92161BE0E}"/>
          </ac:spMkLst>
        </pc:spChg>
        <pc:spChg chg="add mod">
          <ac:chgData name="Gasteiger, Cassidy M" userId="49e4247d-81de-4625-ae16-f189e0b7e529" providerId="ADAL" clId="{AAB71DD1-1C95-415C-95DD-B796C9B7ACB2}" dt="2023-04-19T17:16:22.215" v="5907"/>
          <ac:spMkLst>
            <pc:docMk/>
            <pc:sldMk cId="2348743910" sldId="348"/>
            <ac:spMk id="6" creationId="{20BC8C3F-EFE3-545F-86EB-04768FEF35BA}"/>
          </ac:spMkLst>
        </pc:spChg>
        <pc:spChg chg="del">
          <ac:chgData name="Gasteiger, Cassidy M" userId="49e4247d-81de-4625-ae16-f189e0b7e529" providerId="ADAL" clId="{AAB71DD1-1C95-415C-95DD-B796C9B7ACB2}" dt="2023-04-19T17:16:24.613" v="5908" actId="478"/>
          <ac:spMkLst>
            <pc:docMk/>
            <pc:sldMk cId="2348743910" sldId="348"/>
            <ac:spMk id="9" creationId="{1DC9176D-6112-5C2C-7C7C-4A08BD04C02A}"/>
          </ac:spMkLst>
        </pc:spChg>
      </pc:sldChg>
      <pc:sldChg chg="addSp delSp modSp del mod">
        <pc:chgData name="Gasteiger, Cassidy M" userId="49e4247d-81de-4625-ae16-f189e0b7e529" providerId="ADAL" clId="{AAB71DD1-1C95-415C-95DD-B796C9B7ACB2}" dt="2023-04-19T17:08:05.835" v="5359" actId="2696"/>
        <pc:sldMkLst>
          <pc:docMk/>
          <pc:sldMk cId="3397054813" sldId="350"/>
        </pc:sldMkLst>
        <pc:spChg chg="mod">
          <ac:chgData name="Gasteiger, Cassidy M" userId="49e4247d-81de-4625-ae16-f189e0b7e529" providerId="ADAL" clId="{AAB71DD1-1C95-415C-95DD-B796C9B7ACB2}" dt="2023-04-19T17:07:54.539" v="5358"/>
          <ac:spMkLst>
            <pc:docMk/>
            <pc:sldMk cId="3397054813" sldId="350"/>
            <ac:spMk id="2" creationId="{91C52932-AA47-43AA-90D8-38F9DB63FBDE}"/>
          </ac:spMkLst>
        </pc:spChg>
        <pc:spChg chg="del">
          <ac:chgData name="Gasteiger, Cassidy M" userId="49e4247d-81de-4625-ae16-f189e0b7e529" providerId="ADAL" clId="{AAB71DD1-1C95-415C-95DD-B796C9B7ACB2}" dt="2023-04-19T17:06:28.692" v="5274" actId="478"/>
          <ac:spMkLst>
            <pc:docMk/>
            <pc:sldMk cId="3397054813" sldId="350"/>
            <ac:spMk id="4" creationId="{CB7CF778-983F-65CD-807F-8F0C12B95048}"/>
          </ac:spMkLst>
        </pc:spChg>
        <pc:spChg chg="add mod">
          <ac:chgData name="Gasteiger, Cassidy M" userId="49e4247d-81de-4625-ae16-f189e0b7e529" providerId="ADAL" clId="{AAB71DD1-1C95-415C-95DD-B796C9B7ACB2}" dt="2023-04-19T17:06:28.944" v="5275"/>
          <ac:spMkLst>
            <pc:docMk/>
            <pc:sldMk cId="3397054813" sldId="350"/>
            <ac:spMk id="5" creationId="{152A4F91-F580-3114-887C-FD6DA1FC648C}"/>
          </ac:spMkLst>
        </pc:spChg>
      </pc:sldChg>
      <pc:sldChg chg="addSp delSp modSp mod">
        <pc:chgData name="Gasteiger, Cassidy M" userId="49e4247d-81de-4625-ae16-f189e0b7e529" providerId="ADAL" clId="{AAB71DD1-1C95-415C-95DD-B796C9B7ACB2}" dt="2023-04-19T17:16:37.825" v="5913"/>
        <pc:sldMkLst>
          <pc:docMk/>
          <pc:sldMk cId="888392121" sldId="357"/>
        </pc:sldMkLst>
        <pc:spChg chg="del">
          <ac:chgData name="Gasteiger, Cassidy M" userId="49e4247d-81de-4625-ae16-f189e0b7e529" providerId="ADAL" clId="{AAB71DD1-1C95-415C-95DD-B796C9B7ACB2}" dt="2023-04-19T17:08:22.338" v="5373" actId="478"/>
          <ac:spMkLst>
            <pc:docMk/>
            <pc:sldMk cId="888392121" sldId="357"/>
            <ac:spMk id="2" creationId="{E7CD670A-D1F7-DDCF-3733-1B9DF472D943}"/>
          </ac:spMkLst>
        </pc:spChg>
        <pc:spChg chg="add mod">
          <ac:chgData name="Gasteiger, Cassidy M" userId="49e4247d-81de-4625-ae16-f189e0b7e529" providerId="ADAL" clId="{AAB71DD1-1C95-415C-95DD-B796C9B7ACB2}" dt="2023-04-19T17:06:32.382" v="5277"/>
          <ac:spMkLst>
            <pc:docMk/>
            <pc:sldMk cId="888392121" sldId="357"/>
            <ac:spMk id="7" creationId="{C0EEFB20-1671-17A1-FA04-44B360DA0D3A}"/>
          </ac:spMkLst>
        </pc:spChg>
        <pc:spChg chg="del">
          <ac:chgData name="Gasteiger, Cassidy M" userId="49e4247d-81de-4625-ae16-f189e0b7e529" providerId="ADAL" clId="{AAB71DD1-1C95-415C-95DD-B796C9B7ACB2}" dt="2023-04-19T17:06:32.175" v="5276" actId="478"/>
          <ac:spMkLst>
            <pc:docMk/>
            <pc:sldMk cId="888392121" sldId="357"/>
            <ac:spMk id="8" creationId="{79355D0D-7D76-C62A-2919-0786FCD0A95A}"/>
          </ac:spMkLst>
        </pc:spChg>
        <pc:spChg chg="add del mod">
          <ac:chgData name="Gasteiger, Cassidy M" userId="49e4247d-81de-4625-ae16-f189e0b7e529" providerId="ADAL" clId="{AAB71DD1-1C95-415C-95DD-B796C9B7ACB2}" dt="2023-04-19T17:08:25.284" v="5376" actId="478"/>
          <ac:spMkLst>
            <pc:docMk/>
            <pc:sldMk cId="888392121" sldId="357"/>
            <ac:spMk id="11" creationId="{034D490A-9B1A-0974-B411-B45597D0E8FE}"/>
          </ac:spMkLst>
        </pc:spChg>
        <pc:spChg chg="add mod">
          <ac:chgData name="Gasteiger, Cassidy M" userId="49e4247d-81de-4625-ae16-f189e0b7e529" providerId="ADAL" clId="{AAB71DD1-1C95-415C-95DD-B796C9B7ACB2}" dt="2023-04-19T17:10:02.369" v="5569" actId="20577"/>
          <ac:spMkLst>
            <pc:docMk/>
            <pc:sldMk cId="888392121" sldId="357"/>
            <ac:spMk id="14" creationId="{FA2CCB85-F919-23B8-DFFD-5CA1F4A78283}"/>
          </ac:spMkLst>
        </pc:spChg>
        <pc:spChg chg="add mod">
          <ac:chgData name="Gasteiger, Cassidy M" userId="49e4247d-81de-4625-ae16-f189e0b7e529" providerId="ADAL" clId="{AAB71DD1-1C95-415C-95DD-B796C9B7ACB2}" dt="2023-04-19T17:16:37.825" v="5913"/>
          <ac:spMkLst>
            <pc:docMk/>
            <pc:sldMk cId="888392121" sldId="357"/>
            <ac:spMk id="15" creationId="{8156FFB7-F151-AF2D-F128-14F943649EF5}"/>
          </ac:spMkLst>
        </pc:spChg>
      </pc:sldChg>
      <pc:sldChg chg="modSp mod">
        <pc:chgData name="Gasteiger, Cassidy M" userId="49e4247d-81de-4625-ae16-f189e0b7e529" providerId="ADAL" clId="{AAB71DD1-1C95-415C-95DD-B796C9B7ACB2}" dt="2023-04-19T14:21:36.701" v="3026" actId="1076"/>
        <pc:sldMkLst>
          <pc:docMk/>
          <pc:sldMk cId="2903024905" sldId="361"/>
        </pc:sldMkLst>
        <pc:spChg chg="mod">
          <ac:chgData name="Gasteiger, Cassidy M" userId="49e4247d-81de-4625-ae16-f189e0b7e529" providerId="ADAL" clId="{AAB71DD1-1C95-415C-95DD-B796C9B7ACB2}" dt="2023-04-19T14:21:31.690" v="3025" actId="20577"/>
          <ac:spMkLst>
            <pc:docMk/>
            <pc:sldMk cId="2903024905" sldId="361"/>
            <ac:spMk id="5" creationId="{8846E2A2-A8F1-613F-6D35-49738BA95E56}"/>
          </ac:spMkLst>
        </pc:spChg>
        <pc:spChg chg="mod">
          <ac:chgData name="Gasteiger, Cassidy M" userId="49e4247d-81de-4625-ae16-f189e0b7e529" providerId="ADAL" clId="{AAB71DD1-1C95-415C-95DD-B796C9B7ACB2}" dt="2023-04-19T14:21:36.701" v="3026" actId="1076"/>
          <ac:spMkLst>
            <pc:docMk/>
            <pc:sldMk cId="2903024905" sldId="361"/>
            <ac:spMk id="14" creationId="{52BE75E8-5000-7F5E-436F-5DFDFA730E3A}"/>
          </ac:spMkLst>
        </pc:spChg>
      </pc:sldChg>
      <pc:sldChg chg="addSp delSp modSp del mod">
        <pc:chgData name="Gasteiger, Cassidy M" userId="49e4247d-81de-4625-ae16-f189e0b7e529" providerId="ADAL" clId="{AAB71DD1-1C95-415C-95DD-B796C9B7ACB2}" dt="2023-04-17T07:48:48.855" v="188" actId="2696"/>
        <pc:sldMkLst>
          <pc:docMk/>
          <pc:sldMk cId="177733215" sldId="362"/>
        </pc:sldMkLst>
        <pc:spChg chg="add del mod">
          <ac:chgData name="Gasteiger, Cassidy M" userId="49e4247d-81de-4625-ae16-f189e0b7e529" providerId="ADAL" clId="{AAB71DD1-1C95-415C-95DD-B796C9B7ACB2}" dt="2023-04-17T07:34:00.389" v="154" actId="478"/>
          <ac:spMkLst>
            <pc:docMk/>
            <pc:sldMk cId="177733215" sldId="362"/>
            <ac:spMk id="6" creationId="{7C5EBC4B-04CF-4DE4-31D2-8DC646A8BC6D}"/>
          </ac:spMkLst>
        </pc:spChg>
        <pc:spChg chg="add del">
          <ac:chgData name="Gasteiger, Cassidy M" userId="49e4247d-81de-4625-ae16-f189e0b7e529" providerId="ADAL" clId="{AAB71DD1-1C95-415C-95DD-B796C9B7ACB2}" dt="2023-04-17T07:34:00.389" v="154" actId="478"/>
          <ac:spMkLst>
            <pc:docMk/>
            <pc:sldMk cId="177733215" sldId="362"/>
            <ac:spMk id="7" creationId="{2443AA76-19B5-2EBB-DC0F-53FFB3FE461E}"/>
          </ac:spMkLst>
        </pc:spChg>
        <pc:spChg chg="add del">
          <ac:chgData name="Gasteiger, Cassidy M" userId="49e4247d-81de-4625-ae16-f189e0b7e529" providerId="ADAL" clId="{AAB71DD1-1C95-415C-95DD-B796C9B7ACB2}" dt="2023-04-17T07:34:00.389" v="154" actId="478"/>
          <ac:spMkLst>
            <pc:docMk/>
            <pc:sldMk cId="177733215" sldId="362"/>
            <ac:spMk id="19" creationId="{56916DFE-35C2-147F-6780-F6BD578D290A}"/>
          </ac:spMkLst>
        </pc:spChg>
        <pc:spChg chg="add del">
          <ac:chgData name="Gasteiger, Cassidy M" userId="49e4247d-81de-4625-ae16-f189e0b7e529" providerId="ADAL" clId="{AAB71DD1-1C95-415C-95DD-B796C9B7ACB2}" dt="2023-04-17T07:34:00.389" v="154" actId="478"/>
          <ac:spMkLst>
            <pc:docMk/>
            <pc:sldMk cId="177733215" sldId="362"/>
            <ac:spMk id="20" creationId="{565DD9B6-787A-824B-8EC8-F0669390068C}"/>
          </ac:spMkLst>
        </pc:spChg>
        <pc:spChg chg="add del">
          <ac:chgData name="Gasteiger, Cassidy M" userId="49e4247d-81de-4625-ae16-f189e0b7e529" providerId="ADAL" clId="{AAB71DD1-1C95-415C-95DD-B796C9B7ACB2}" dt="2023-04-17T07:34:00.389" v="154" actId="478"/>
          <ac:spMkLst>
            <pc:docMk/>
            <pc:sldMk cId="177733215" sldId="362"/>
            <ac:spMk id="21" creationId="{0FF33FBA-1041-6C63-CCEE-D0D222226E98}"/>
          </ac:spMkLst>
        </pc:spChg>
        <pc:spChg chg="add del">
          <ac:chgData name="Gasteiger, Cassidy M" userId="49e4247d-81de-4625-ae16-f189e0b7e529" providerId="ADAL" clId="{AAB71DD1-1C95-415C-95DD-B796C9B7ACB2}" dt="2023-04-17T07:34:00.389" v="154" actId="478"/>
          <ac:spMkLst>
            <pc:docMk/>
            <pc:sldMk cId="177733215" sldId="362"/>
            <ac:spMk id="30" creationId="{967D0540-39C3-68E1-6D63-0E54D1C5688F}"/>
          </ac:spMkLst>
        </pc:spChg>
        <pc:spChg chg="add del">
          <ac:chgData name="Gasteiger, Cassidy M" userId="49e4247d-81de-4625-ae16-f189e0b7e529" providerId="ADAL" clId="{AAB71DD1-1C95-415C-95DD-B796C9B7ACB2}" dt="2023-04-17T07:34:00.389" v="154" actId="478"/>
          <ac:spMkLst>
            <pc:docMk/>
            <pc:sldMk cId="177733215" sldId="362"/>
            <ac:spMk id="32" creationId="{CC6BC525-D492-C950-953E-BE1A614C85BB}"/>
          </ac:spMkLst>
        </pc:spChg>
        <pc:spChg chg="add del">
          <ac:chgData name="Gasteiger, Cassidy M" userId="49e4247d-81de-4625-ae16-f189e0b7e529" providerId="ADAL" clId="{AAB71DD1-1C95-415C-95DD-B796C9B7ACB2}" dt="2023-04-17T07:34:00.389" v="154" actId="478"/>
          <ac:spMkLst>
            <pc:docMk/>
            <pc:sldMk cId="177733215" sldId="362"/>
            <ac:spMk id="33" creationId="{69C74DC3-E06B-BD07-AF40-CCC70BFFD5AC}"/>
          </ac:spMkLst>
        </pc:spChg>
        <pc:spChg chg="add del">
          <ac:chgData name="Gasteiger, Cassidy M" userId="49e4247d-81de-4625-ae16-f189e0b7e529" providerId="ADAL" clId="{AAB71DD1-1C95-415C-95DD-B796C9B7ACB2}" dt="2023-04-17T07:34:00.389" v="154" actId="478"/>
          <ac:spMkLst>
            <pc:docMk/>
            <pc:sldMk cId="177733215" sldId="362"/>
            <ac:spMk id="34" creationId="{F1F54BCE-F9AC-AAD0-6697-5A0BE32E4358}"/>
          </ac:spMkLst>
        </pc:spChg>
        <pc:spChg chg="add del">
          <ac:chgData name="Gasteiger, Cassidy M" userId="49e4247d-81de-4625-ae16-f189e0b7e529" providerId="ADAL" clId="{AAB71DD1-1C95-415C-95DD-B796C9B7ACB2}" dt="2023-04-17T07:34:00.389" v="154" actId="478"/>
          <ac:spMkLst>
            <pc:docMk/>
            <pc:sldMk cId="177733215" sldId="362"/>
            <ac:spMk id="35" creationId="{CE2FE871-15CD-F5C2-50C7-F75B288B476E}"/>
          </ac:spMkLst>
        </pc:spChg>
        <pc:spChg chg="add del mod">
          <ac:chgData name="Gasteiger, Cassidy M" userId="49e4247d-81de-4625-ae16-f189e0b7e529" providerId="ADAL" clId="{AAB71DD1-1C95-415C-95DD-B796C9B7ACB2}" dt="2023-04-17T07:34:00.389" v="154" actId="478"/>
          <ac:spMkLst>
            <pc:docMk/>
            <pc:sldMk cId="177733215" sldId="362"/>
            <ac:spMk id="36" creationId="{BA1B7741-E967-02A4-5AF4-763E2B8201A1}"/>
          </ac:spMkLst>
        </pc:spChg>
        <pc:spChg chg="add del mod">
          <ac:chgData name="Gasteiger, Cassidy M" userId="49e4247d-81de-4625-ae16-f189e0b7e529" providerId="ADAL" clId="{AAB71DD1-1C95-415C-95DD-B796C9B7ACB2}" dt="2023-04-17T07:34:00.389" v="154" actId="478"/>
          <ac:spMkLst>
            <pc:docMk/>
            <pc:sldMk cId="177733215" sldId="362"/>
            <ac:spMk id="39" creationId="{1979E1E6-5075-4285-6BA2-9784927E49AF}"/>
          </ac:spMkLst>
        </pc:spChg>
        <pc:spChg chg="add del">
          <ac:chgData name="Gasteiger, Cassidy M" userId="49e4247d-81de-4625-ae16-f189e0b7e529" providerId="ADAL" clId="{AAB71DD1-1C95-415C-95DD-B796C9B7ACB2}" dt="2023-04-17T07:34:00.389" v="154" actId="478"/>
          <ac:spMkLst>
            <pc:docMk/>
            <pc:sldMk cId="177733215" sldId="362"/>
            <ac:spMk id="40" creationId="{F3F15AC3-0C0F-D749-0995-F68CDD1A2777}"/>
          </ac:spMkLst>
        </pc:spChg>
        <pc:spChg chg="add del">
          <ac:chgData name="Gasteiger, Cassidy M" userId="49e4247d-81de-4625-ae16-f189e0b7e529" providerId="ADAL" clId="{AAB71DD1-1C95-415C-95DD-B796C9B7ACB2}" dt="2023-04-17T07:34:00.389" v="154" actId="478"/>
          <ac:spMkLst>
            <pc:docMk/>
            <pc:sldMk cId="177733215" sldId="362"/>
            <ac:spMk id="41" creationId="{348533C8-C368-092D-2F1A-0AE8B888DD28}"/>
          </ac:spMkLst>
        </pc:spChg>
        <pc:spChg chg="add del mod">
          <ac:chgData name="Gasteiger, Cassidy M" userId="49e4247d-81de-4625-ae16-f189e0b7e529" providerId="ADAL" clId="{AAB71DD1-1C95-415C-95DD-B796C9B7ACB2}" dt="2023-04-17T07:34:00.389" v="154" actId="478"/>
          <ac:spMkLst>
            <pc:docMk/>
            <pc:sldMk cId="177733215" sldId="362"/>
            <ac:spMk id="42" creationId="{FA36F843-AD18-7F16-C038-1B038791909E}"/>
          </ac:spMkLst>
        </pc:spChg>
        <pc:spChg chg="add del">
          <ac:chgData name="Gasteiger, Cassidy M" userId="49e4247d-81de-4625-ae16-f189e0b7e529" providerId="ADAL" clId="{AAB71DD1-1C95-415C-95DD-B796C9B7ACB2}" dt="2023-04-17T07:34:02.201" v="155" actId="478"/>
          <ac:spMkLst>
            <pc:docMk/>
            <pc:sldMk cId="177733215" sldId="362"/>
            <ac:spMk id="44" creationId="{F4EF29E1-4596-881A-480F-89F8821A316D}"/>
          </ac:spMkLst>
        </pc:spChg>
        <pc:spChg chg="del">
          <ac:chgData name="Gasteiger, Cassidy M" userId="49e4247d-81de-4625-ae16-f189e0b7e529" providerId="ADAL" clId="{AAB71DD1-1C95-415C-95DD-B796C9B7ACB2}" dt="2023-04-17T07:34:05.467" v="156" actId="478"/>
          <ac:spMkLst>
            <pc:docMk/>
            <pc:sldMk cId="177733215" sldId="362"/>
            <ac:spMk id="45" creationId="{D4BAD985-2548-9FC7-2406-3BA6ECDB990A}"/>
          </ac:spMkLst>
        </pc:spChg>
        <pc:picChg chg="del">
          <ac:chgData name="Gasteiger, Cassidy M" userId="49e4247d-81de-4625-ae16-f189e0b7e529" providerId="ADAL" clId="{AAB71DD1-1C95-415C-95DD-B796C9B7ACB2}" dt="2023-04-17T07:34:05.467" v="156" actId="478"/>
          <ac:picMkLst>
            <pc:docMk/>
            <pc:sldMk cId="177733215" sldId="362"/>
            <ac:picMk id="15" creationId="{4906B027-09BB-837F-A80B-0A043EC6C68C}"/>
          </ac:picMkLst>
        </pc:picChg>
        <pc:cxnChg chg="add del">
          <ac:chgData name="Gasteiger, Cassidy M" userId="49e4247d-81de-4625-ae16-f189e0b7e529" providerId="ADAL" clId="{AAB71DD1-1C95-415C-95DD-B796C9B7ACB2}" dt="2023-04-17T07:34:00.389" v="154" actId="478"/>
          <ac:cxnSpMkLst>
            <pc:docMk/>
            <pc:sldMk cId="177733215" sldId="362"/>
            <ac:cxnSpMk id="8" creationId="{0AD33F21-E804-905E-5F02-F9E7EE5EE1E3}"/>
          </ac:cxnSpMkLst>
        </pc:cxnChg>
        <pc:cxnChg chg="add del">
          <ac:chgData name="Gasteiger, Cassidy M" userId="49e4247d-81de-4625-ae16-f189e0b7e529" providerId="ADAL" clId="{AAB71DD1-1C95-415C-95DD-B796C9B7ACB2}" dt="2023-04-17T07:34:00.389" v="154" actId="478"/>
          <ac:cxnSpMkLst>
            <pc:docMk/>
            <pc:sldMk cId="177733215" sldId="362"/>
            <ac:cxnSpMk id="27" creationId="{5556E7AE-EED9-A3A3-F3D4-5F6C747B64B4}"/>
          </ac:cxnSpMkLst>
        </pc:cxnChg>
        <pc:cxnChg chg="add del">
          <ac:chgData name="Gasteiger, Cassidy M" userId="49e4247d-81de-4625-ae16-f189e0b7e529" providerId="ADAL" clId="{AAB71DD1-1C95-415C-95DD-B796C9B7ACB2}" dt="2023-04-17T07:34:00.389" v="154" actId="478"/>
          <ac:cxnSpMkLst>
            <pc:docMk/>
            <pc:sldMk cId="177733215" sldId="362"/>
            <ac:cxnSpMk id="28" creationId="{2DB48380-18B8-4A5D-F29F-162957192577}"/>
          </ac:cxnSpMkLst>
        </pc:cxnChg>
        <pc:cxnChg chg="add del">
          <ac:chgData name="Gasteiger, Cassidy M" userId="49e4247d-81de-4625-ae16-f189e0b7e529" providerId="ADAL" clId="{AAB71DD1-1C95-415C-95DD-B796C9B7ACB2}" dt="2023-04-17T07:34:00.389" v="154" actId="478"/>
          <ac:cxnSpMkLst>
            <pc:docMk/>
            <pc:sldMk cId="177733215" sldId="362"/>
            <ac:cxnSpMk id="29" creationId="{858A2A4F-4763-939D-CFBF-B883635D6C11}"/>
          </ac:cxnSpMkLst>
        </pc:cxnChg>
      </pc:sldChg>
      <pc:sldChg chg="addSp delSp modSp mod">
        <pc:chgData name="Gasteiger, Cassidy M" userId="49e4247d-81de-4625-ae16-f189e0b7e529" providerId="ADAL" clId="{AAB71DD1-1C95-415C-95DD-B796C9B7ACB2}" dt="2023-04-19T17:16:41.987" v="5916"/>
        <pc:sldMkLst>
          <pc:docMk/>
          <pc:sldMk cId="2204660992" sldId="366"/>
        </pc:sldMkLst>
        <pc:spChg chg="del">
          <ac:chgData name="Gasteiger, Cassidy M" userId="49e4247d-81de-4625-ae16-f189e0b7e529" providerId="ADAL" clId="{AAB71DD1-1C95-415C-95DD-B796C9B7ACB2}" dt="2023-04-19T17:09:05.776" v="5403" actId="478"/>
          <ac:spMkLst>
            <pc:docMk/>
            <pc:sldMk cId="2204660992" sldId="366"/>
            <ac:spMk id="2" creationId="{91C52932-AA47-43AA-90D8-38F9DB63FBDE}"/>
          </ac:spMkLst>
        </pc:spChg>
        <pc:spChg chg="add mod">
          <ac:chgData name="Gasteiger, Cassidy M" userId="49e4247d-81de-4625-ae16-f189e0b7e529" providerId="ADAL" clId="{AAB71DD1-1C95-415C-95DD-B796C9B7ACB2}" dt="2023-04-19T17:06:48.701" v="5285"/>
          <ac:spMkLst>
            <pc:docMk/>
            <pc:sldMk cId="2204660992" sldId="366"/>
            <ac:spMk id="4" creationId="{FDE6BCA7-4A9D-5141-2132-FA029C8273F7}"/>
          </ac:spMkLst>
        </pc:spChg>
        <pc:spChg chg="add del mod">
          <ac:chgData name="Gasteiger, Cassidy M" userId="49e4247d-81de-4625-ae16-f189e0b7e529" providerId="ADAL" clId="{AAB71DD1-1C95-415C-95DD-B796C9B7ACB2}" dt="2023-04-19T17:13:23.497" v="5634" actId="478"/>
          <ac:spMkLst>
            <pc:docMk/>
            <pc:sldMk cId="2204660992" sldId="366"/>
            <ac:spMk id="6" creationId="{D3B39EA5-3CC5-4150-1D24-826C10FE91B3}"/>
          </ac:spMkLst>
        </pc:spChg>
        <pc:spChg chg="add mod">
          <ac:chgData name="Gasteiger, Cassidy M" userId="49e4247d-81de-4625-ae16-f189e0b7e529" providerId="ADAL" clId="{AAB71DD1-1C95-415C-95DD-B796C9B7ACB2}" dt="2023-04-19T17:13:52.332" v="5709" actId="20577"/>
          <ac:spMkLst>
            <pc:docMk/>
            <pc:sldMk cId="2204660992" sldId="366"/>
            <ac:spMk id="8" creationId="{FF2DE8D5-C6BE-5B84-28B2-95A2824ACBE4}"/>
          </ac:spMkLst>
        </pc:spChg>
        <pc:spChg chg="add mod">
          <ac:chgData name="Gasteiger, Cassidy M" userId="49e4247d-81de-4625-ae16-f189e0b7e529" providerId="ADAL" clId="{AAB71DD1-1C95-415C-95DD-B796C9B7ACB2}" dt="2023-04-19T17:16:41.987" v="5916"/>
          <ac:spMkLst>
            <pc:docMk/>
            <pc:sldMk cId="2204660992" sldId="366"/>
            <ac:spMk id="9" creationId="{7B46F95F-773B-09F3-9293-BF14D85D385D}"/>
          </ac:spMkLst>
        </pc:spChg>
        <pc:spChg chg="del">
          <ac:chgData name="Gasteiger, Cassidy M" userId="49e4247d-81de-4625-ae16-f189e0b7e529" providerId="ADAL" clId="{AAB71DD1-1C95-415C-95DD-B796C9B7ACB2}" dt="2023-04-19T17:06:48.524" v="5284" actId="478"/>
          <ac:spMkLst>
            <pc:docMk/>
            <pc:sldMk cId="2204660992" sldId="366"/>
            <ac:spMk id="25" creationId="{AE650C34-D112-2D2F-358B-4A09CC36E091}"/>
          </ac:spMkLst>
        </pc:spChg>
      </pc:sldChg>
      <pc:sldChg chg="addSp delSp modSp mod">
        <pc:chgData name="Gasteiger, Cassidy M" userId="49e4247d-81de-4625-ae16-f189e0b7e529" providerId="ADAL" clId="{AAB71DD1-1C95-415C-95DD-B796C9B7ACB2}" dt="2023-04-19T17:16:39.396" v="5914"/>
        <pc:sldMkLst>
          <pc:docMk/>
          <pc:sldMk cId="1976225479" sldId="367"/>
        </pc:sldMkLst>
        <pc:spChg chg="del">
          <ac:chgData name="Gasteiger, Cassidy M" userId="49e4247d-81de-4625-ae16-f189e0b7e529" providerId="ADAL" clId="{AAB71DD1-1C95-415C-95DD-B796C9B7ACB2}" dt="2023-04-19T17:08:55.028" v="5383" actId="478"/>
          <ac:spMkLst>
            <pc:docMk/>
            <pc:sldMk cId="1976225479" sldId="367"/>
            <ac:spMk id="2" creationId="{91C52932-AA47-43AA-90D8-38F9DB63FBDE}"/>
          </ac:spMkLst>
        </pc:spChg>
        <pc:spChg chg="del">
          <ac:chgData name="Gasteiger, Cassidy M" userId="49e4247d-81de-4625-ae16-f189e0b7e529" providerId="ADAL" clId="{AAB71DD1-1C95-415C-95DD-B796C9B7ACB2}" dt="2023-04-19T17:06:45.071" v="5282" actId="478"/>
          <ac:spMkLst>
            <pc:docMk/>
            <pc:sldMk cId="1976225479" sldId="367"/>
            <ac:spMk id="4" creationId="{CB7CF778-983F-65CD-807F-8F0C12B95048}"/>
          </ac:spMkLst>
        </pc:spChg>
        <pc:spChg chg="add mod">
          <ac:chgData name="Gasteiger, Cassidy M" userId="49e4247d-81de-4625-ae16-f189e0b7e529" providerId="ADAL" clId="{AAB71DD1-1C95-415C-95DD-B796C9B7ACB2}" dt="2023-04-19T17:06:45.277" v="5283"/>
          <ac:spMkLst>
            <pc:docMk/>
            <pc:sldMk cId="1976225479" sldId="367"/>
            <ac:spMk id="5" creationId="{81A886D0-C5AB-72F4-4DD2-B919AB1C07F8}"/>
          </ac:spMkLst>
        </pc:spChg>
        <pc:spChg chg="add del mod">
          <ac:chgData name="Gasteiger, Cassidy M" userId="49e4247d-81de-4625-ae16-f189e0b7e529" providerId="ADAL" clId="{AAB71DD1-1C95-415C-95DD-B796C9B7ACB2}" dt="2023-04-19T17:08:57.007" v="5384" actId="478"/>
          <ac:spMkLst>
            <pc:docMk/>
            <pc:sldMk cId="1976225479" sldId="367"/>
            <ac:spMk id="7" creationId="{1638DAAE-4199-34CD-22E2-ED0F6D1670F5}"/>
          </ac:spMkLst>
        </pc:spChg>
        <pc:spChg chg="add mod">
          <ac:chgData name="Gasteiger, Cassidy M" userId="49e4247d-81de-4625-ae16-f189e0b7e529" providerId="ADAL" clId="{AAB71DD1-1C95-415C-95DD-B796C9B7ACB2}" dt="2023-04-19T17:13:19.404" v="5633" actId="14100"/>
          <ac:spMkLst>
            <pc:docMk/>
            <pc:sldMk cId="1976225479" sldId="367"/>
            <ac:spMk id="10" creationId="{170B29B0-5964-34B1-9932-B2E0B42A2200}"/>
          </ac:spMkLst>
        </pc:spChg>
        <pc:spChg chg="add mod">
          <ac:chgData name="Gasteiger, Cassidy M" userId="49e4247d-81de-4625-ae16-f189e0b7e529" providerId="ADAL" clId="{AAB71DD1-1C95-415C-95DD-B796C9B7ACB2}" dt="2023-04-19T17:09:54.900" v="5533"/>
          <ac:spMkLst>
            <pc:docMk/>
            <pc:sldMk cId="1976225479" sldId="367"/>
            <ac:spMk id="11" creationId="{254DDD6B-998F-4550-E7FA-4DB37A032B94}"/>
          </ac:spMkLst>
        </pc:spChg>
        <pc:spChg chg="add mod">
          <ac:chgData name="Gasteiger, Cassidy M" userId="49e4247d-81de-4625-ae16-f189e0b7e529" providerId="ADAL" clId="{AAB71DD1-1C95-415C-95DD-B796C9B7ACB2}" dt="2023-04-19T17:16:39.396" v="5914"/>
          <ac:spMkLst>
            <pc:docMk/>
            <pc:sldMk cId="1976225479" sldId="367"/>
            <ac:spMk id="12" creationId="{F446802D-8794-1A6A-2ED5-0857008C1A66}"/>
          </ac:spMkLst>
        </pc:spChg>
      </pc:sldChg>
      <pc:sldChg chg="addSp delSp modSp mod ord">
        <pc:chgData name="Gasteiger, Cassidy M" userId="49e4247d-81de-4625-ae16-f189e0b7e529" providerId="ADAL" clId="{AAB71DD1-1C95-415C-95DD-B796C9B7ACB2}" dt="2023-04-19T17:16:40.683" v="5915"/>
        <pc:sldMkLst>
          <pc:docMk/>
          <pc:sldMk cId="3078271008" sldId="376"/>
        </pc:sldMkLst>
        <pc:spChg chg="mod">
          <ac:chgData name="Gasteiger, Cassidy M" userId="49e4247d-81de-4625-ae16-f189e0b7e529" providerId="ADAL" clId="{AAB71DD1-1C95-415C-95DD-B796C9B7ACB2}" dt="2023-04-19T17:13:56.592" v="5727" actId="20577"/>
          <ac:spMkLst>
            <pc:docMk/>
            <pc:sldMk cId="3078271008" sldId="376"/>
            <ac:spMk id="2" creationId="{91C52932-AA47-43AA-90D8-38F9DB63FBDE}"/>
          </ac:spMkLst>
        </pc:spChg>
        <pc:spChg chg="add mod">
          <ac:chgData name="Gasteiger, Cassidy M" userId="49e4247d-81de-4625-ae16-f189e0b7e529" providerId="ADAL" clId="{AAB71DD1-1C95-415C-95DD-B796C9B7ACB2}" dt="2023-04-19T17:06:51.941" v="5287"/>
          <ac:spMkLst>
            <pc:docMk/>
            <pc:sldMk cId="3078271008" sldId="376"/>
            <ac:spMk id="9" creationId="{CC814B43-9674-D08C-54C3-5B766E6BCC01}"/>
          </ac:spMkLst>
        </pc:spChg>
        <pc:spChg chg="add mod">
          <ac:chgData name="Gasteiger, Cassidy M" userId="49e4247d-81de-4625-ae16-f189e0b7e529" providerId="ADAL" clId="{AAB71DD1-1C95-415C-95DD-B796C9B7ACB2}" dt="2023-04-19T17:16:40.683" v="5915"/>
          <ac:spMkLst>
            <pc:docMk/>
            <pc:sldMk cId="3078271008" sldId="376"/>
            <ac:spMk id="10" creationId="{0A4A66CD-5BAE-8DEA-FEDE-A49B7E5EBEE7}"/>
          </ac:spMkLst>
        </pc:spChg>
        <pc:spChg chg="del">
          <ac:chgData name="Gasteiger, Cassidy M" userId="49e4247d-81de-4625-ae16-f189e0b7e529" providerId="ADAL" clId="{AAB71DD1-1C95-415C-95DD-B796C9B7ACB2}" dt="2023-04-19T17:06:51.724" v="5286" actId="478"/>
          <ac:spMkLst>
            <pc:docMk/>
            <pc:sldMk cId="3078271008" sldId="376"/>
            <ac:spMk id="25" creationId="{AE650C34-D112-2D2F-358B-4A09CC36E091}"/>
          </ac:spMkLst>
        </pc:spChg>
      </pc:sldChg>
      <pc:sldChg chg="addSp delSp modSp mod">
        <pc:chgData name="Gasteiger, Cassidy M" userId="49e4247d-81de-4625-ae16-f189e0b7e529" providerId="ADAL" clId="{AAB71DD1-1C95-415C-95DD-B796C9B7ACB2}" dt="2023-04-19T17:16:43.195" v="5917"/>
        <pc:sldMkLst>
          <pc:docMk/>
          <pc:sldMk cId="2838302249" sldId="377"/>
        </pc:sldMkLst>
        <pc:spChg chg="mod">
          <ac:chgData name="Gasteiger, Cassidy M" userId="49e4247d-81de-4625-ae16-f189e0b7e529" providerId="ADAL" clId="{AAB71DD1-1C95-415C-95DD-B796C9B7ACB2}" dt="2023-04-19T17:14:06.514" v="5758" actId="120"/>
          <ac:spMkLst>
            <pc:docMk/>
            <pc:sldMk cId="2838302249" sldId="377"/>
            <ac:spMk id="2" creationId="{91C52932-AA47-43AA-90D8-38F9DB63FBDE}"/>
          </ac:spMkLst>
        </pc:spChg>
        <pc:spChg chg="add mod">
          <ac:chgData name="Gasteiger, Cassidy M" userId="49e4247d-81de-4625-ae16-f189e0b7e529" providerId="ADAL" clId="{AAB71DD1-1C95-415C-95DD-B796C9B7ACB2}" dt="2023-04-19T17:06:55.279" v="5289"/>
          <ac:spMkLst>
            <pc:docMk/>
            <pc:sldMk cId="2838302249" sldId="377"/>
            <ac:spMk id="3" creationId="{5F88156B-D6CA-3497-EEA0-2BD411720DC7}"/>
          </ac:spMkLst>
        </pc:spChg>
        <pc:spChg chg="add mod">
          <ac:chgData name="Gasteiger, Cassidy M" userId="49e4247d-81de-4625-ae16-f189e0b7e529" providerId="ADAL" clId="{AAB71DD1-1C95-415C-95DD-B796C9B7ACB2}" dt="2023-04-19T17:15:34.736" v="5903" actId="1076"/>
          <ac:spMkLst>
            <pc:docMk/>
            <pc:sldMk cId="2838302249" sldId="377"/>
            <ac:spMk id="4" creationId="{9B5E628D-80BF-FD85-9B90-6D3781D8F2C1}"/>
          </ac:spMkLst>
        </pc:spChg>
        <pc:spChg chg="del mod">
          <ac:chgData name="Gasteiger, Cassidy M" userId="49e4247d-81de-4625-ae16-f189e0b7e529" providerId="ADAL" clId="{AAB71DD1-1C95-415C-95DD-B796C9B7ACB2}" dt="2023-04-19T17:14:37.382" v="5766" actId="478"/>
          <ac:spMkLst>
            <pc:docMk/>
            <pc:sldMk cId="2838302249" sldId="377"/>
            <ac:spMk id="5" creationId="{8846E2A2-A8F1-613F-6D35-49738BA95E56}"/>
          </ac:spMkLst>
        </pc:spChg>
        <pc:spChg chg="add del mod">
          <ac:chgData name="Gasteiger, Cassidy M" userId="49e4247d-81de-4625-ae16-f189e0b7e529" providerId="ADAL" clId="{AAB71DD1-1C95-415C-95DD-B796C9B7ACB2}" dt="2023-04-19T17:14:41.079" v="5769" actId="478"/>
          <ac:spMkLst>
            <pc:docMk/>
            <pc:sldMk cId="2838302249" sldId="377"/>
            <ac:spMk id="8" creationId="{1F014918-FFB6-5DA0-C484-6AB834075B92}"/>
          </ac:spMkLst>
        </pc:spChg>
        <pc:spChg chg="add mod">
          <ac:chgData name="Gasteiger, Cassidy M" userId="49e4247d-81de-4625-ae16-f189e0b7e529" providerId="ADAL" clId="{AAB71DD1-1C95-415C-95DD-B796C9B7ACB2}" dt="2023-04-19T17:16:43.195" v="5917"/>
          <ac:spMkLst>
            <pc:docMk/>
            <pc:sldMk cId="2838302249" sldId="377"/>
            <ac:spMk id="10" creationId="{BC8E0E0C-7C76-611C-E2CD-93FEF7E2BE22}"/>
          </ac:spMkLst>
        </pc:spChg>
        <pc:spChg chg="del">
          <ac:chgData name="Gasteiger, Cassidy M" userId="49e4247d-81de-4625-ae16-f189e0b7e529" providerId="ADAL" clId="{AAB71DD1-1C95-415C-95DD-B796C9B7ACB2}" dt="2023-04-19T17:06:55.116" v="5288" actId="478"/>
          <ac:spMkLst>
            <pc:docMk/>
            <pc:sldMk cId="2838302249" sldId="377"/>
            <ac:spMk id="25" creationId="{AE650C34-D112-2D2F-358B-4A09CC36E091}"/>
          </ac:spMkLst>
        </pc:spChg>
        <pc:picChg chg="add mod">
          <ac:chgData name="Gasteiger, Cassidy M" userId="49e4247d-81de-4625-ae16-f189e0b7e529" providerId="ADAL" clId="{AAB71DD1-1C95-415C-95DD-B796C9B7ACB2}" dt="2023-04-19T17:15:29.786" v="5901" actId="1076"/>
          <ac:picMkLst>
            <pc:docMk/>
            <pc:sldMk cId="2838302249" sldId="377"/>
            <ac:picMk id="9" creationId="{AF59A739-9145-9012-0237-1ECE0855E489}"/>
          </ac:picMkLst>
        </pc:picChg>
      </pc:sldChg>
      <pc:sldChg chg="addSp modSp mod delCm modNotesTx">
        <pc:chgData name="Gasteiger, Cassidy M" userId="49e4247d-81de-4625-ae16-f189e0b7e529" providerId="ADAL" clId="{AAB71DD1-1C95-415C-95DD-B796C9B7ACB2}" dt="2023-04-19T17:57:09.986" v="7773" actId="20577"/>
        <pc:sldMkLst>
          <pc:docMk/>
          <pc:sldMk cId="65073198" sldId="378"/>
        </pc:sldMkLst>
        <pc:spChg chg="add mod">
          <ac:chgData name="Gasteiger, Cassidy M" userId="49e4247d-81de-4625-ae16-f189e0b7e529" providerId="ADAL" clId="{AAB71DD1-1C95-415C-95DD-B796C9B7ACB2}" dt="2023-04-19T13:37:42.255" v="1244" actId="14100"/>
          <ac:spMkLst>
            <pc:docMk/>
            <pc:sldMk cId="65073198" sldId="378"/>
            <ac:spMk id="2" creationId="{F1F88DB9-DC66-1D01-CAB5-AC671185EE85}"/>
          </ac:spMkLst>
        </pc:spChg>
        <pc:spChg chg="add mod">
          <ac:chgData name="Gasteiger, Cassidy M" userId="49e4247d-81de-4625-ae16-f189e0b7e529" providerId="ADAL" clId="{AAB71DD1-1C95-415C-95DD-B796C9B7ACB2}" dt="2023-04-19T13:37:35.641" v="1231" actId="14100"/>
          <ac:spMkLst>
            <pc:docMk/>
            <pc:sldMk cId="65073198" sldId="378"/>
            <ac:spMk id="4" creationId="{C69DE255-B65B-E0B4-A6A9-91705A059C7F}"/>
          </ac:spMkLst>
        </pc:spChg>
        <pc:spChg chg="add mod">
          <ac:chgData name="Gasteiger, Cassidy M" userId="49e4247d-81de-4625-ae16-f189e0b7e529" providerId="ADAL" clId="{AAB71DD1-1C95-415C-95DD-B796C9B7ACB2}" dt="2023-04-19T13:37:20.611" v="1218" actId="255"/>
          <ac:spMkLst>
            <pc:docMk/>
            <pc:sldMk cId="65073198" sldId="378"/>
            <ac:spMk id="6" creationId="{763AA2A2-080B-4E15-D9A1-994F4A5F032A}"/>
          </ac:spMkLst>
        </pc:spChg>
        <pc:spChg chg="mod">
          <ac:chgData name="Gasteiger, Cassidy M" userId="49e4247d-81de-4625-ae16-f189e0b7e529" providerId="ADAL" clId="{AAB71DD1-1C95-415C-95DD-B796C9B7ACB2}" dt="2023-04-17T07:40:57.111" v="187" actId="20577"/>
          <ac:spMkLst>
            <pc:docMk/>
            <pc:sldMk cId="65073198" sldId="378"/>
            <ac:spMk id="16" creationId="{60588088-9D79-FF49-7581-0DB6C9B8E522}"/>
          </ac:spMkLst>
        </pc:spChg>
        <pc:picChg chg="mod modCrop">
          <ac:chgData name="Gasteiger, Cassidy M" userId="49e4247d-81de-4625-ae16-f189e0b7e529" providerId="ADAL" clId="{AAB71DD1-1C95-415C-95DD-B796C9B7ACB2}" dt="2023-04-19T13:36:47.225" v="1201" actId="688"/>
          <ac:picMkLst>
            <pc:docMk/>
            <pc:sldMk cId="65073198" sldId="378"/>
            <ac:picMk id="5" creationId="{AFE224EC-F8C5-02DD-808B-17315D86B3B7}"/>
          </ac:picMkLst>
        </pc:picChg>
        <pc:extLst>
          <p:ext xmlns:p="http://schemas.openxmlformats.org/presentationml/2006/main" uri="{D6D511B9-2390-475A-947B-AFAB55BFBCF1}">
            <pc226:cmChg xmlns:pc226="http://schemas.microsoft.com/office/powerpoint/2022/06/main/command" chg="del">
              <pc226:chgData name="Gasteiger, Cassidy M" userId="49e4247d-81de-4625-ae16-f189e0b7e529" providerId="ADAL" clId="{AAB71DD1-1C95-415C-95DD-B796C9B7ACB2}" dt="2023-04-19T13:37:51.219" v="1245"/>
              <pc2:cmMkLst xmlns:pc2="http://schemas.microsoft.com/office/powerpoint/2019/9/main/command">
                <pc:docMk/>
                <pc:sldMk cId="65073198" sldId="378"/>
                <pc2:cmMk id="{4C5A7B27-439D-49F2-8168-C3FD988D3EB8}"/>
              </pc2:cmMkLst>
            </pc226:cmChg>
          </p:ext>
        </pc:extLst>
      </pc:sldChg>
      <pc:sldChg chg="addSp delSp modSp mod">
        <pc:chgData name="Gasteiger, Cassidy M" userId="49e4247d-81de-4625-ae16-f189e0b7e529" providerId="ADAL" clId="{AAB71DD1-1C95-415C-95DD-B796C9B7ACB2}" dt="2023-04-19T18:06:44.793" v="7865" actId="20577"/>
        <pc:sldMkLst>
          <pc:docMk/>
          <pc:sldMk cId="814099927" sldId="379"/>
        </pc:sldMkLst>
        <pc:spChg chg="mod">
          <ac:chgData name="Gasteiger, Cassidy M" userId="49e4247d-81de-4625-ae16-f189e0b7e529" providerId="ADAL" clId="{AAB71DD1-1C95-415C-95DD-B796C9B7ACB2}" dt="2023-04-17T07:38:34.389" v="163" actId="1076"/>
          <ac:spMkLst>
            <pc:docMk/>
            <pc:sldMk cId="814099927" sldId="379"/>
            <ac:spMk id="2" creationId="{91C52932-AA47-43AA-90D8-38F9DB63FBDE}"/>
          </ac:spMkLst>
        </pc:spChg>
        <pc:spChg chg="add mod">
          <ac:chgData name="Gasteiger, Cassidy M" userId="49e4247d-81de-4625-ae16-f189e0b7e529" providerId="ADAL" clId="{AAB71DD1-1C95-415C-95DD-B796C9B7ACB2}" dt="2023-04-17T15:14:34.339" v="558" actId="20577"/>
          <ac:spMkLst>
            <pc:docMk/>
            <pc:sldMk cId="814099927" sldId="379"/>
            <ac:spMk id="5" creationId="{CD16DBDB-F488-C0B0-F86E-C80374C00148}"/>
          </ac:spMkLst>
        </pc:spChg>
        <pc:spChg chg="del mod">
          <ac:chgData name="Gasteiger, Cassidy M" userId="49e4247d-81de-4625-ae16-f189e0b7e529" providerId="ADAL" clId="{AAB71DD1-1C95-415C-95DD-B796C9B7ACB2}" dt="2023-04-17T07:48:57.487" v="189" actId="478"/>
          <ac:spMkLst>
            <pc:docMk/>
            <pc:sldMk cId="814099927" sldId="379"/>
            <ac:spMk id="6" creationId="{7C5EBC4B-04CF-4DE4-31D2-8DC646A8BC6D}"/>
          </ac:spMkLst>
        </pc:spChg>
        <pc:spChg chg="add mod">
          <ac:chgData name="Gasteiger, Cassidy M" userId="49e4247d-81de-4625-ae16-f189e0b7e529" providerId="ADAL" clId="{AAB71DD1-1C95-415C-95DD-B796C9B7ACB2}" dt="2023-04-17T15:13:02.514" v="478"/>
          <ac:spMkLst>
            <pc:docMk/>
            <pc:sldMk cId="814099927" sldId="379"/>
            <ac:spMk id="6" creationId="{E725C72F-1B39-B321-A690-A5139AF56041}"/>
          </ac:spMkLst>
        </pc:spChg>
        <pc:spChg chg="del">
          <ac:chgData name="Gasteiger, Cassidy M" userId="49e4247d-81de-4625-ae16-f189e0b7e529" providerId="ADAL" clId="{AAB71DD1-1C95-415C-95DD-B796C9B7ACB2}" dt="2023-04-17T07:48:57.487" v="189" actId="478"/>
          <ac:spMkLst>
            <pc:docMk/>
            <pc:sldMk cId="814099927" sldId="379"/>
            <ac:spMk id="7" creationId="{2443AA76-19B5-2EBB-DC0F-53FFB3FE461E}"/>
          </ac:spMkLst>
        </pc:spChg>
        <pc:spChg chg="add mod">
          <ac:chgData name="Gasteiger, Cassidy M" userId="49e4247d-81de-4625-ae16-f189e0b7e529" providerId="ADAL" clId="{AAB71DD1-1C95-415C-95DD-B796C9B7ACB2}" dt="2023-04-17T07:54:38.518" v="374" actId="1076"/>
          <ac:spMkLst>
            <pc:docMk/>
            <pc:sldMk cId="814099927" sldId="379"/>
            <ac:spMk id="9" creationId="{4B794FE1-D594-A5F0-45ED-E0A43BD1FE1C}"/>
          </ac:spMkLst>
        </pc:spChg>
        <pc:spChg chg="add mod">
          <ac:chgData name="Gasteiger, Cassidy M" userId="49e4247d-81de-4625-ae16-f189e0b7e529" providerId="ADAL" clId="{AAB71DD1-1C95-415C-95DD-B796C9B7ACB2}" dt="2023-04-19T17:51:53.070" v="7634" actId="1076"/>
          <ac:spMkLst>
            <pc:docMk/>
            <pc:sldMk cId="814099927" sldId="379"/>
            <ac:spMk id="10" creationId="{98B9EA2C-17E5-0563-E248-86E207D3F116}"/>
          </ac:spMkLst>
        </pc:spChg>
        <pc:spChg chg="add del mod">
          <ac:chgData name="Gasteiger, Cassidy M" userId="49e4247d-81de-4625-ae16-f189e0b7e529" providerId="ADAL" clId="{AAB71DD1-1C95-415C-95DD-B796C9B7ACB2}" dt="2023-04-17T07:51:30.815" v="219" actId="478"/>
          <ac:spMkLst>
            <pc:docMk/>
            <pc:sldMk cId="814099927" sldId="379"/>
            <ac:spMk id="10" creationId="{E29ACC94-19B9-EB1D-B0E8-D1AA6F851F0E}"/>
          </ac:spMkLst>
        </pc:spChg>
        <pc:spChg chg="add mod">
          <ac:chgData name="Gasteiger, Cassidy M" userId="49e4247d-81de-4625-ae16-f189e0b7e529" providerId="ADAL" clId="{AAB71DD1-1C95-415C-95DD-B796C9B7ACB2}" dt="2023-04-17T07:52:41.198" v="240" actId="164"/>
          <ac:spMkLst>
            <pc:docMk/>
            <pc:sldMk cId="814099927" sldId="379"/>
            <ac:spMk id="11" creationId="{9CAF0F7F-0CB0-824B-08EA-90372471FE22}"/>
          </ac:spMkLst>
        </pc:spChg>
        <pc:spChg chg="add mod">
          <ac:chgData name="Gasteiger, Cassidy M" userId="49e4247d-81de-4625-ae16-f189e0b7e529" providerId="ADAL" clId="{AAB71DD1-1C95-415C-95DD-B796C9B7ACB2}" dt="2023-04-17T07:52:41.198" v="240" actId="164"/>
          <ac:spMkLst>
            <pc:docMk/>
            <pc:sldMk cId="814099927" sldId="379"/>
            <ac:spMk id="12" creationId="{D7BEF71D-769B-A553-C903-2BFFE8D24321}"/>
          </ac:spMkLst>
        </pc:spChg>
        <pc:spChg chg="add mod">
          <ac:chgData name="Gasteiger, Cassidy M" userId="49e4247d-81de-4625-ae16-f189e0b7e529" providerId="ADAL" clId="{AAB71DD1-1C95-415C-95DD-B796C9B7ACB2}" dt="2023-04-19T14:15:32.696" v="2808" actId="1076"/>
          <ac:spMkLst>
            <pc:docMk/>
            <pc:sldMk cId="814099927" sldId="379"/>
            <ac:spMk id="14" creationId="{564A7EDF-BE2D-A4E5-2DCE-6EAD886CB5E2}"/>
          </ac:spMkLst>
        </pc:spChg>
        <pc:spChg chg="mod">
          <ac:chgData name="Gasteiger, Cassidy M" userId="49e4247d-81de-4625-ae16-f189e0b7e529" providerId="ADAL" clId="{AAB71DD1-1C95-415C-95DD-B796C9B7ACB2}" dt="2023-04-17T07:53:27.151" v="299"/>
          <ac:spMkLst>
            <pc:docMk/>
            <pc:sldMk cId="814099927" sldId="379"/>
            <ac:spMk id="16" creationId="{5EC673EF-F4C8-7B74-0646-CEDA858A052B}"/>
          </ac:spMkLst>
        </pc:spChg>
        <pc:spChg chg="mod">
          <ac:chgData name="Gasteiger, Cassidy M" userId="49e4247d-81de-4625-ae16-f189e0b7e529" providerId="ADAL" clId="{AAB71DD1-1C95-415C-95DD-B796C9B7ACB2}" dt="2023-04-17T07:53:32.293" v="302" actId="20577"/>
          <ac:spMkLst>
            <pc:docMk/>
            <pc:sldMk cId="814099927" sldId="379"/>
            <ac:spMk id="17" creationId="{0768ED1C-E962-5118-0EB9-3523A3175D80}"/>
          </ac:spMkLst>
        </pc:spChg>
        <pc:spChg chg="add mod">
          <ac:chgData name="Gasteiger, Cassidy M" userId="49e4247d-81de-4625-ae16-f189e0b7e529" providerId="ADAL" clId="{AAB71DD1-1C95-415C-95DD-B796C9B7ACB2}" dt="2023-04-17T15:14:47.951" v="559" actId="20577"/>
          <ac:spMkLst>
            <pc:docMk/>
            <pc:sldMk cId="814099927" sldId="379"/>
            <ac:spMk id="18" creationId="{8C350A10-4712-CD40-3368-889DC8003B96}"/>
          </ac:spMkLst>
        </pc:spChg>
        <pc:spChg chg="del">
          <ac:chgData name="Gasteiger, Cassidy M" userId="49e4247d-81de-4625-ae16-f189e0b7e529" providerId="ADAL" clId="{AAB71DD1-1C95-415C-95DD-B796C9B7ACB2}" dt="2023-04-17T07:48:57.487" v="189" actId="478"/>
          <ac:spMkLst>
            <pc:docMk/>
            <pc:sldMk cId="814099927" sldId="379"/>
            <ac:spMk id="19" creationId="{56916DFE-35C2-147F-6780-F6BD578D290A}"/>
          </ac:spMkLst>
        </pc:spChg>
        <pc:spChg chg="del">
          <ac:chgData name="Gasteiger, Cassidy M" userId="49e4247d-81de-4625-ae16-f189e0b7e529" providerId="ADAL" clId="{AAB71DD1-1C95-415C-95DD-B796C9B7ACB2}" dt="2023-04-17T07:48:57.487" v="189" actId="478"/>
          <ac:spMkLst>
            <pc:docMk/>
            <pc:sldMk cId="814099927" sldId="379"/>
            <ac:spMk id="20" creationId="{565DD9B6-787A-824B-8EC8-F0669390068C}"/>
          </ac:spMkLst>
        </pc:spChg>
        <pc:spChg chg="add mod">
          <ac:chgData name="Gasteiger, Cassidy M" userId="49e4247d-81de-4625-ae16-f189e0b7e529" providerId="ADAL" clId="{AAB71DD1-1C95-415C-95DD-B796C9B7ACB2}" dt="2023-04-19T17:55:59.734" v="7645" actId="1037"/>
          <ac:spMkLst>
            <pc:docMk/>
            <pc:sldMk cId="814099927" sldId="379"/>
            <ac:spMk id="20" creationId="{CAC774FC-388B-C966-EC3F-C4E40E3B5A89}"/>
          </ac:spMkLst>
        </pc:spChg>
        <pc:spChg chg="del">
          <ac:chgData name="Gasteiger, Cassidy M" userId="49e4247d-81de-4625-ae16-f189e0b7e529" providerId="ADAL" clId="{AAB71DD1-1C95-415C-95DD-B796C9B7ACB2}" dt="2023-04-17T07:48:57.487" v="189" actId="478"/>
          <ac:spMkLst>
            <pc:docMk/>
            <pc:sldMk cId="814099927" sldId="379"/>
            <ac:spMk id="21" creationId="{0FF33FBA-1041-6C63-CCEE-D0D222226E98}"/>
          </ac:spMkLst>
        </pc:spChg>
        <pc:spChg chg="add mod">
          <ac:chgData name="Gasteiger, Cassidy M" userId="49e4247d-81de-4625-ae16-f189e0b7e529" providerId="ADAL" clId="{AAB71DD1-1C95-415C-95DD-B796C9B7ACB2}" dt="2023-04-19T17:56:07.037" v="7652" actId="1037"/>
          <ac:spMkLst>
            <pc:docMk/>
            <pc:sldMk cId="814099927" sldId="379"/>
            <ac:spMk id="21" creationId="{D5B35DDA-10CB-D99B-9F68-931D2D035AE5}"/>
          </ac:spMkLst>
        </pc:spChg>
        <pc:spChg chg="add mod">
          <ac:chgData name="Gasteiger, Cassidy M" userId="49e4247d-81de-4625-ae16-f189e0b7e529" providerId="ADAL" clId="{AAB71DD1-1C95-415C-95DD-B796C9B7ACB2}" dt="2023-04-19T17:56:14.062" v="7654" actId="1076"/>
          <ac:spMkLst>
            <pc:docMk/>
            <pc:sldMk cId="814099927" sldId="379"/>
            <ac:spMk id="22" creationId="{B1A19241-7209-E93A-E7D0-FE4129AF277C}"/>
          </ac:spMkLst>
        </pc:spChg>
        <pc:spChg chg="add mod">
          <ac:chgData name="Gasteiger, Cassidy M" userId="49e4247d-81de-4625-ae16-f189e0b7e529" providerId="ADAL" clId="{AAB71DD1-1C95-415C-95DD-B796C9B7ACB2}" dt="2023-04-19T18:03:00.418" v="7838" actId="1076"/>
          <ac:spMkLst>
            <pc:docMk/>
            <pc:sldMk cId="814099927" sldId="379"/>
            <ac:spMk id="23" creationId="{AB296564-BAF2-2098-570F-85CBF0A621EA}"/>
          </ac:spMkLst>
        </pc:spChg>
        <pc:spChg chg="add del mod">
          <ac:chgData name="Gasteiger, Cassidy M" userId="49e4247d-81de-4625-ae16-f189e0b7e529" providerId="ADAL" clId="{AAB71DD1-1C95-415C-95DD-B796C9B7ACB2}" dt="2023-04-17T15:12:01.620" v="458" actId="21"/>
          <ac:spMkLst>
            <pc:docMk/>
            <pc:sldMk cId="814099927" sldId="379"/>
            <ac:spMk id="24" creationId="{9140F824-CEF1-C2D2-9448-3006F0400D57}"/>
          </ac:spMkLst>
        </pc:spChg>
        <pc:spChg chg="add del mod">
          <ac:chgData name="Gasteiger, Cassidy M" userId="49e4247d-81de-4625-ae16-f189e0b7e529" providerId="ADAL" clId="{AAB71DD1-1C95-415C-95DD-B796C9B7ACB2}" dt="2023-04-19T17:58:41.645" v="7789" actId="478"/>
          <ac:spMkLst>
            <pc:docMk/>
            <pc:sldMk cId="814099927" sldId="379"/>
            <ac:spMk id="24" creationId="{A3BD7AED-CD9C-D3B9-330F-2DB6F822D8E9}"/>
          </ac:spMkLst>
        </pc:spChg>
        <pc:spChg chg="add mod">
          <ac:chgData name="Gasteiger, Cassidy M" userId="49e4247d-81de-4625-ae16-f189e0b7e529" providerId="ADAL" clId="{AAB71DD1-1C95-415C-95DD-B796C9B7ACB2}" dt="2023-04-19T18:06:44.793" v="7865" actId="20577"/>
          <ac:spMkLst>
            <pc:docMk/>
            <pc:sldMk cId="814099927" sldId="379"/>
            <ac:spMk id="26" creationId="{8BEA1B3F-1A31-3850-6887-4414984A04C9}"/>
          </ac:spMkLst>
        </pc:spChg>
        <pc:spChg chg="add del mod">
          <ac:chgData name="Gasteiger, Cassidy M" userId="49e4247d-81de-4625-ae16-f189e0b7e529" providerId="ADAL" clId="{AAB71DD1-1C95-415C-95DD-B796C9B7ACB2}" dt="2023-04-17T15:12:01.620" v="458" actId="21"/>
          <ac:spMkLst>
            <pc:docMk/>
            <pc:sldMk cId="814099927" sldId="379"/>
            <ac:spMk id="26" creationId="{E7646AAD-FFF3-C829-A525-6B3CFC16F26D}"/>
          </ac:spMkLst>
        </pc:spChg>
        <pc:spChg chg="add mod">
          <ac:chgData name="Gasteiger, Cassidy M" userId="49e4247d-81de-4625-ae16-f189e0b7e529" providerId="ADAL" clId="{AAB71DD1-1C95-415C-95DD-B796C9B7ACB2}" dt="2023-04-19T18:06:27.755" v="7863" actId="20577"/>
          <ac:spMkLst>
            <pc:docMk/>
            <pc:sldMk cId="814099927" sldId="379"/>
            <ac:spMk id="27" creationId="{26CFCCEE-FF5C-6641-07E3-FE4FEBE4B252}"/>
          </ac:spMkLst>
        </pc:spChg>
        <pc:spChg chg="del">
          <ac:chgData name="Gasteiger, Cassidy M" userId="49e4247d-81de-4625-ae16-f189e0b7e529" providerId="ADAL" clId="{AAB71DD1-1C95-415C-95DD-B796C9B7ACB2}" dt="2023-04-17T07:48:57.487" v="189" actId="478"/>
          <ac:spMkLst>
            <pc:docMk/>
            <pc:sldMk cId="814099927" sldId="379"/>
            <ac:spMk id="30" creationId="{967D0540-39C3-68E1-6D63-0E54D1C5688F}"/>
          </ac:spMkLst>
        </pc:spChg>
        <pc:spChg chg="add del mod">
          <ac:chgData name="Gasteiger, Cassidy M" userId="49e4247d-81de-4625-ae16-f189e0b7e529" providerId="ADAL" clId="{AAB71DD1-1C95-415C-95DD-B796C9B7ACB2}" dt="2023-04-17T07:58:09.734" v="446" actId="478"/>
          <ac:spMkLst>
            <pc:docMk/>
            <pc:sldMk cId="814099927" sldId="379"/>
            <ac:spMk id="31" creationId="{BE1BAAAC-697F-617A-2ACA-6E3BE64687A6}"/>
          </ac:spMkLst>
        </pc:spChg>
        <pc:spChg chg="del">
          <ac:chgData name="Gasteiger, Cassidy M" userId="49e4247d-81de-4625-ae16-f189e0b7e529" providerId="ADAL" clId="{AAB71DD1-1C95-415C-95DD-B796C9B7ACB2}" dt="2023-04-17T07:48:57.487" v="189" actId="478"/>
          <ac:spMkLst>
            <pc:docMk/>
            <pc:sldMk cId="814099927" sldId="379"/>
            <ac:spMk id="32" creationId="{CC6BC525-D492-C950-953E-BE1A614C85BB}"/>
          </ac:spMkLst>
        </pc:spChg>
        <pc:spChg chg="del">
          <ac:chgData name="Gasteiger, Cassidy M" userId="49e4247d-81de-4625-ae16-f189e0b7e529" providerId="ADAL" clId="{AAB71DD1-1C95-415C-95DD-B796C9B7ACB2}" dt="2023-04-17T07:48:57.487" v="189" actId="478"/>
          <ac:spMkLst>
            <pc:docMk/>
            <pc:sldMk cId="814099927" sldId="379"/>
            <ac:spMk id="33" creationId="{69C74DC3-E06B-BD07-AF40-CCC70BFFD5AC}"/>
          </ac:spMkLst>
        </pc:spChg>
        <pc:spChg chg="del">
          <ac:chgData name="Gasteiger, Cassidy M" userId="49e4247d-81de-4625-ae16-f189e0b7e529" providerId="ADAL" clId="{AAB71DD1-1C95-415C-95DD-B796C9B7ACB2}" dt="2023-04-17T07:48:57.487" v="189" actId="478"/>
          <ac:spMkLst>
            <pc:docMk/>
            <pc:sldMk cId="814099927" sldId="379"/>
            <ac:spMk id="34" creationId="{F1F54BCE-F9AC-AAD0-6697-5A0BE32E4358}"/>
          </ac:spMkLst>
        </pc:spChg>
        <pc:spChg chg="del">
          <ac:chgData name="Gasteiger, Cassidy M" userId="49e4247d-81de-4625-ae16-f189e0b7e529" providerId="ADAL" clId="{AAB71DD1-1C95-415C-95DD-B796C9B7ACB2}" dt="2023-04-17T07:48:57.487" v="189" actId="478"/>
          <ac:spMkLst>
            <pc:docMk/>
            <pc:sldMk cId="814099927" sldId="379"/>
            <ac:spMk id="35" creationId="{CE2FE871-15CD-F5C2-50C7-F75B288B476E}"/>
          </ac:spMkLst>
        </pc:spChg>
        <pc:spChg chg="del mod">
          <ac:chgData name="Gasteiger, Cassidy M" userId="49e4247d-81de-4625-ae16-f189e0b7e529" providerId="ADAL" clId="{AAB71DD1-1C95-415C-95DD-B796C9B7ACB2}" dt="2023-04-17T07:48:57.487" v="189" actId="478"/>
          <ac:spMkLst>
            <pc:docMk/>
            <pc:sldMk cId="814099927" sldId="379"/>
            <ac:spMk id="36" creationId="{BA1B7741-E967-02A4-5AF4-763E2B8201A1}"/>
          </ac:spMkLst>
        </pc:spChg>
        <pc:spChg chg="del mod">
          <ac:chgData name="Gasteiger, Cassidy M" userId="49e4247d-81de-4625-ae16-f189e0b7e529" providerId="ADAL" clId="{AAB71DD1-1C95-415C-95DD-B796C9B7ACB2}" dt="2023-04-17T07:48:57.487" v="189" actId="478"/>
          <ac:spMkLst>
            <pc:docMk/>
            <pc:sldMk cId="814099927" sldId="379"/>
            <ac:spMk id="39" creationId="{1979E1E6-5075-4285-6BA2-9784927E49AF}"/>
          </ac:spMkLst>
        </pc:spChg>
        <pc:spChg chg="del">
          <ac:chgData name="Gasteiger, Cassidy M" userId="49e4247d-81de-4625-ae16-f189e0b7e529" providerId="ADAL" clId="{AAB71DD1-1C95-415C-95DD-B796C9B7ACB2}" dt="2023-04-17T07:48:57.487" v="189" actId="478"/>
          <ac:spMkLst>
            <pc:docMk/>
            <pc:sldMk cId="814099927" sldId="379"/>
            <ac:spMk id="40" creationId="{F3F15AC3-0C0F-D749-0995-F68CDD1A2777}"/>
          </ac:spMkLst>
        </pc:spChg>
        <pc:spChg chg="del">
          <ac:chgData name="Gasteiger, Cassidy M" userId="49e4247d-81de-4625-ae16-f189e0b7e529" providerId="ADAL" clId="{AAB71DD1-1C95-415C-95DD-B796C9B7ACB2}" dt="2023-04-17T07:48:57.487" v="189" actId="478"/>
          <ac:spMkLst>
            <pc:docMk/>
            <pc:sldMk cId="814099927" sldId="379"/>
            <ac:spMk id="41" creationId="{348533C8-C368-092D-2F1A-0AE8B888DD28}"/>
          </ac:spMkLst>
        </pc:spChg>
        <pc:spChg chg="del mod">
          <ac:chgData name="Gasteiger, Cassidy M" userId="49e4247d-81de-4625-ae16-f189e0b7e529" providerId="ADAL" clId="{AAB71DD1-1C95-415C-95DD-B796C9B7ACB2}" dt="2023-04-17T07:48:57.487" v="189" actId="478"/>
          <ac:spMkLst>
            <pc:docMk/>
            <pc:sldMk cId="814099927" sldId="379"/>
            <ac:spMk id="42" creationId="{FA36F843-AD18-7F16-C038-1B038791909E}"/>
          </ac:spMkLst>
        </pc:spChg>
        <pc:spChg chg="del">
          <ac:chgData name="Gasteiger, Cassidy M" userId="49e4247d-81de-4625-ae16-f189e0b7e529" providerId="ADAL" clId="{AAB71DD1-1C95-415C-95DD-B796C9B7ACB2}" dt="2023-04-17T07:48:57.487" v="189" actId="478"/>
          <ac:spMkLst>
            <pc:docMk/>
            <pc:sldMk cId="814099927" sldId="379"/>
            <ac:spMk id="44" creationId="{F4EF29E1-4596-881A-480F-89F8821A316D}"/>
          </ac:spMkLst>
        </pc:spChg>
        <pc:spChg chg="del mod">
          <ac:chgData name="Gasteiger, Cassidy M" userId="49e4247d-81de-4625-ae16-f189e0b7e529" providerId="ADAL" clId="{AAB71DD1-1C95-415C-95DD-B796C9B7ACB2}" dt="2023-04-17T07:48:57.487" v="189" actId="478"/>
          <ac:spMkLst>
            <pc:docMk/>
            <pc:sldMk cId="814099927" sldId="379"/>
            <ac:spMk id="45" creationId="{D4BAD985-2548-9FC7-2406-3BA6ECDB990A}"/>
          </ac:spMkLst>
        </pc:spChg>
        <pc:grpChg chg="add mod">
          <ac:chgData name="Gasteiger, Cassidy M" userId="49e4247d-81de-4625-ae16-f189e0b7e529" providerId="ADAL" clId="{AAB71DD1-1C95-415C-95DD-B796C9B7ACB2}" dt="2023-04-17T07:54:38.518" v="374" actId="1076"/>
          <ac:grpSpMkLst>
            <pc:docMk/>
            <pc:sldMk cId="814099927" sldId="379"/>
            <ac:grpSpMk id="13" creationId="{E4670E00-2210-AA69-2106-D8A7FDA0AB2A}"/>
          </ac:grpSpMkLst>
        </pc:grpChg>
        <pc:grpChg chg="add mod">
          <ac:chgData name="Gasteiger, Cassidy M" userId="49e4247d-81de-4625-ae16-f189e0b7e529" providerId="ADAL" clId="{AAB71DD1-1C95-415C-95DD-B796C9B7ACB2}" dt="2023-04-17T07:54:38.518" v="374" actId="1076"/>
          <ac:grpSpMkLst>
            <pc:docMk/>
            <pc:sldMk cId="814099927" sldId="379"/>
            <ac:grpSpMk id="15" creationId="{0115B4B5-542C-6EAC-0090-308D224AC52D}"/>
          </ac:grpSpMkLst>
        </pc:grpChg>
        <pc:picChg chg="add mod">
          <ac:chgData name="Gasteiger, Cassidy M" userId="49e4247d-81de-4625-ae16-f189e0b7e529" providerId="ADAL" clId="{AAB71DD1-1C95-415C-95DD-B796C9B7ACB2}" dt="2023-04-17T15:13:02.514" v="478"/>
          <ac:picMkLst>
            <pc:docMk/>
            <pc:sldMk cId="814099927" sldId="379"/>
            <ac:picMk id="3" creationId="{13FC2AE7-F30D-0CD5-B846-DC0DD390EB64}"/>
          </ac:picMkLst>
        </pc:picChg>
        <pc:picChg chg="add del mod">
          <ac:chgData name="Gasteiger, Cassidy M" userId="49e4247d-81de-4625-ae16-f189e0b7e529" providerId="ADAL" clId="{AAB71DD1-1C95-415C-95DD-B796C9B7ACB2}" dt="2023-04-19T16:37:43.521" v="5086" actId="478"/>
          <ac:picMkLst>
            <pc:docMk/>
            <pc:sldMk cId="814099927" sldId="379"/>
            <ac:picMk id="4" creationId="{521A97B2-4309-321F-F8CB-C45F5D721FA5}"/>
          </ac:picMkLst>
        </pc:picChg>
        <pc:picChg chg="del">
          <ac:chgData name="Gasteiger, Cassidy M" userId="49e4247d-81de-4625-ae16-f189e0b7e529" providerId="ADAL" clId="{AAB71DD1-1C95-415C-95DD-B796C9B7ACB2}" dt="2023-04-17T07:34:44.126" v="161" actId="478"/>
          <ac:picMkLst>
            <pc:docMk/>
            <pc:sldMk cId="814099927" sldId="379"/>
            <ac:picMk id="5" creationId="{F02E107D-253F-F7AC-F865-B0E240AE32C6}"/>
          </ac:picMkLst>
        </pc:picChg>
        <pc:picChg chg="add mod">
          <ac:chgData name="Gasteiger, Cassidy M" userId="49e4247d-81de-4625-ae16-f189e0b7e529" providerId="ADAL" clId="{AAB71DD1-1C95-415C-95DD-B796C9B7ACB2}" dt="2023-04-19T17:04:32.916" v="5265" actId="1036"/>
          <ac:picMkLst>
            <pc:docMk/>
            <pc:sldMk cId="814099927" sldId="379"/>
            <ac:picMk id="8" creationId="{CCEA7CD5-155B-08AD-FB7D-AD929FF1F595}"/>
          </ac:picMkLst>
        </pc:picChg>
        <pc:picChg chg="add del mod">
          <ac:chgData name="Gasteiger, Cassidy M" userId="49e4247d-81de-4625-ae16-f189e0b7e529" providerId="ADAL" clId="{AAB71DD1-1C95-415C-95DD-B796C9B7ACB2}" dt="2023-04-17T15:12:01.620" v="458" actId="21"/>
          <ac:picMkLst>
            <pc:docMk/>
            <pc:sldMk cId="814099927" sldId="379"/>
            <ac:picMk id="23" creationId="{E71B1DA7-FB0D-91B4-44E3-8239C93B9C37}"/>
          </ac:picMkLst>
        </pc:picChg>
        <pc:cxnChg chg="del">
          <ac:chgData name="Gasteiger, Cassidy M" userId="49e4247d-81de-4625-ae16-f189e0b7e529" providerId="ADAL" clId="{AAB71DD1-1C95-415C-95DD-B796C9B7ACB2}" dt="2023-04-17T07:48:57.487" v="189" actId="478"/>
          <ac:cxnSpMkLst>
            <pc:docMk/>
            <pc:sldMk cId="814099927" sldId="379"/>
            <ac:cxnSpMk id="8" creationId="{0AD33F21-E804-905E-5F02-F9E7EE5EE1E3}"/>
          </ac:cxnSpMkLst>
        </pc:cxnChg>
        <pc:cxnChg chg="del">
          <ac:chgData name="Gasteiger, Cassidy M" userId="49e4247d-81de-4625-ae16-f189e0b7e529" providerId="ADAL" clId="{AAB71DD1-1C95-415C-95DD-B796C9B7ACB2}" dt="2023-04-17T07:48:57.487" v="189" actId="478"/>
          <ac:cxnSpMkLst>
            <pc:docMk/>
            <pc:sldMk cId="814099927" sldId="379"/>
            <ac:cxnSpMk id="27" creationId="{5556E7AE-EED9-A3A3-F3D4-5F6C747B64B4}"/>
          </ac:cxnSpMkLst>
        </pc:cxnChg>
        <pc:cxnChg chg="del">
          <ac:chgData name="Gasteiger, Cassidy M" userId="49e4247d-81de-4625-ae16-f189e0b7e529" providerId="ADAL" clId="{AAB71DD1-1C95-415C-95DD-B796C9B7ACB2}" dt="2023-04-17T07:48:57.487" v="189" actId="478"/>
          <ac:cxnSpMkLst>
            <pc:docMk/>
            <pc:sldMk cId="814099927" sldId="379"/>
            <ac:cxnSpMk id="28" creationId="{2DB48380-18B8-4A5D-F29F-162957192577}"/>
          </ac:cxnSpMkLst>
        </pc:cxnChg>
        <pc:cxnChg chg="add mod">
          <ac:chgData name="Gasteiger, Cassidy M" userId="49e4247d-81de-4625-ae16-f189e0b7e529" providerId="ADAL" clId="{AAB71DD1-1C95-415C-95DD-B796C9B7ACB2}" dt="2023-04-19T18:02:45.697" v="7834" actId="14100"/>
          <ac:cxnSpMkLst>
            <pc:docMk/>
            <pc:sldMk cId="814099927" sldId="379"/>
            <ac:cxnSpMk id="28" creationId="{B22DA3B5-92B8-ED2A-55CA-3830B82DBA7F}"/>
          </ac:cxnSpMkLst>
        </pc:cxnChg>
        <pc:cxnChg chg="del">
          <ac:chgData name="Gasteiger, Cassidy M" userId="49e4247d-81de-4625-ae16-f189e0b7e529" providerId="ADAL" clId="{AAB71DD1-1C95-415C-95DD-B796C9B7ACB2}" dt="2023-04-17T07:48:57.487" v="189" actId="478"/>
          <ac:cxnSpMkLst>
            <pc:docMk/>
            <pc:sldMk cId="814099927" sldId="379"/>
            <ac:cxnSpMk id="29" creationId="{858A2A4F-4763-939D-CFBF-B883635D6C11}"/>
          </ac:cxnSpMkLst>
        </pc:cxnChg>
        <pc:cxnChg chg="add mod">
          <ac:chgData name="Gasteiger, Cassidy M" userId="49e4247d-81de-4625-ae16-f189e0b7e529" providerId="ADAL" clId="{AAB71DD1-1C95-415C-95DD-B796C9B7ACB2}" dt="2023-04-19T18:03:07.491" v="7840" actId="14100"/>
          <ac:cxnSpMkLst>
            <pc:docMk/>
            <pc:sldMk cId="814099927" sldId="379"/>
            <ac:cxnSpMk id="31" creationId="{9A8A8580-8075-BE37-6CBA-352CAFB4EB8B}"/>
          </ac:cxnSpMkLst>
        </pc:cxnChg>
        <pc:cxnChg chg="add mod">
          <ac:chgData name="Gasteiger, Cassidy M" userId="49e4247d-81de-4625-ae16-f189e0b7e529" providerId="ADAL" clId="{AAB71DD1-1C95-415C-95DD-B796C9B7ACB2}" dt="2023-04-19T18:05:31.434" v="7847" actId="14100"/>
          <ac:cxnSpMkLst>
            <pc:docMk/>
            <pc:sldMk cId="814099927" sldId="379"/>
            <ac:cxnSpMk id="35" creationId="{D926F094-6BDC-BCD3-235C-6B6D9FDF333F}"/>
          </ac:cxnSpMkLst>
        </pc:cxnChg>
      </pc:sldChg>
      <pc:sldChg chg="delSp modSp mod">
        <pc:chgData name="Gasteiger, Cassidy M" userId="49e4247d-81de-4625-ae16-f189e0b7e529" providerId="ADAL" clId="{AAB71DD1-1C95-415C-95DD-B796C9B7ACB2}" dt="2023-04-19T14:23:48.811" v="3343" actId="20577"/>
        <pc:sldMkLst>
          <pc:docMk/>
          <pc:sldMk cId="720294683" sldId="380"/>
        </pc:sldMkLst>
        <pc:spChg chg="mod">
          <ac:chgData name="Gasteiger, Cassidy M" userId="49e4247d-81de-4625-ae16-f189e0b7e529" providerId="ADAL" clId="{AAB71DD1-1C95-415C-95DD-B796C9B7ACB2}" dt="2023-04-19T14:22:59.171" v="3301" actId="20577"/>
          <ac:spMkLst>
            <pc:docMk/>
            <pc:sldMk cId="720294683" sldId="380"/>
            <ac:spMk id="5" creationId="{8846E2A2-A8F1-613F-6D35-49738BA95E56}"/>
          </ac:spMkLst>
        </pc:spChg>
        <pc:spChg chg="mod">
          <ac:chgData name="Gasteiger, Cassidy M" userId="49e4247d-81de-4625-ae16-f189e0b7e529" providerId="ADAL" clId="{AAB71DD1-1C95-415C-95DD-B796C9B7ACB2}" dt="2023-04-19T14:23:04.535" v="3302" actId="1076"/>
          <ac:spMkLst>
            <pc:docMk/>
            <pc:sldMk cId="720294683" sldId="380"/>
            <ac:spMk id="12" creationId="{852D1257-4DBC-2BB4-62C8-94C2BE6895A7}"/>
          </ac:spMkLst>
        </pc:spChg>
        <pc:spChg chg="del">
          <ac:chgData name="Gasteiger, Cassidy M" userId="49e4247d-81de-4625-ae16-f189e0b7e529" providerId="ADAL" clId="{AAB71DD1-1C95-415C-95DD-B796C9B7ACB2}" dt="2023-04-19T14:21:57.888" v="3027" actId="478"/>
          <ac:spMkLst>
            <pc:docMk/>
            <pc:sldMk cId="720294683" sldId="380"/>
            <ac:spMk id="14" creationId="{52BE75E8-5000-7F5E-436F-5DFDFA730E3A}"/>
          </ac:spMkLst>
        </pc:spChg>
        <pc:spChg chg="mod">
          <ac:chgData name="Gasteiger, Cassidy M" userId="49e4247d-81de-4625-ae16-f189e0b7e529" providerId="ADAL" clId="{AAB71DD1-1C95-415C-95DD-B796C9B7ACB2}" dt="2023-04-19T14:23:48.811" v="3343" actId="20577"/>
          <ac:spMkLst>
            <pc:docMk/>
            <pc:sldMk cId="720294683" sldId="380"/>
            <ac:spMk id="15" creationId="{72D53594-DF0E-52F1-D4F9-C6463E3F76CC}"/>
          </ac:spMkLst>
        </pc:spChg>
        <pc:picChg chg="del">
          <ac:chgData name="Gasteiger, Cassidy M" userId="49e4247d-81de-4625-ae16-f189e0b7e529" providerId="ADAL" clId="{AAB71DD1-1C95-415C-95DD-B796C9B7ACB2}" dt="2023-04-19T14:21:59.429" v="3028" actId="478"/>
          <ac:picMkLst>
            <pc:docMk/>
            <pc:sldMk cId="720294683" sldId="380"/>
            <ac:picMk id="4" creationId="{C01B9C1B-F780-AC09-C2AD-0B8F8369571D}"/>
          </ac:picMkLst>
        </pc:picChg>
        <pc:picChg chg="mod">
          <ac:chgData name="Gasteiger, Cassidy M" userId="49e4247d-81de-4625-ae16-f189e0b7e529" providerId="ADAL" clId="{AAB71DD1-1C95-415C-95DD-B796C9B7ACB2}" dt="2023-04-19T14:23:04.535" v="3302" actId="1076"/>
          <ac:picMkLst>
            <pc:docMk/>
            <pc:sldMk cId="720294683" sldId="380"/>
            <ac:picMk id="7" creationId="{FBB36CF3-4F0C-13EA-6E40-6106F8AB8F82}"/>
          </ac:picMkLst>
        </pc:picChg>
        <pc:picChg chg="mod">
          <ac:chgData name="Gasteiger, Cassidy M" userId="49e4247d-81de-4625-ae16-f189e0b7e529" providerId="ADAL" clId="{AAB71DD1-1C95-415C-95DD-B796C9B7ACB2}" dt="2023-04-19T14:23:04.535" v="3302" actId="1076"/>
          <ac:picMkLst>
            <pc:docMk/>
            <pc:sldMk cId="720294683" sldId="380"/>
            <ac:picMk id="19" creationId="{3309FDB0-A0D1-F6A8-25FC-D1F0F8870A98}"/>
          </ac:picMkLst>
        </pc:picChg>
      </pc:sldChg>
      <pc:sldChg chg="addSp delSp modSp mod ord delCm modCm">
        <pc:chgData name="Gasteiger, Cassidy M" userId="49e4247d-81de-4625-ae16-f189e0b7e529" providerId="ADAL" clId="{AAB71DD1-1C95-415C-95DD-B796C9B7ACB2}" dt="2023-04-19T17:18:40.145" v="5991" actId="1038"/>
        <pc:sldMkLst>
          <pc:docMk/>
          <pc:sldMk cId="826512076" sldId="382"/>
        </pc:sldMkLst>
        <pc:spChg chg="mod">
          <ac:chgData name="Gasteiger, Cassidy M" userId="49e4247d-81de-4625-ae16-f189e0b7e529" providerId="ADAL" clId="{AAB71DD1-1C95-415C-95DD-B796C9B7ACB2}" dt="2023-04-17T22:08:39.380" v="928" actId="1036"/>
          <ac:spMkLst>
            <pc:docMk/>
            <pc:sldMk cId="826512076" sldId="382"/>
            <ac:spMk id="2" creationId="{D103E6F8-FEC1-7FDD-E3A7-A62C32BF5FEF}"/>
          </ac:spMkLst>
        </pc:spChg>
        <pc:spChg chg="mod">
          <ac:chgData name="Gasteiger, Cassidy M" userId="49e4247d-81de-4625-ae16-f189e0b7e529" providerId="ADAL" clId="{AAB71DD1-1C95-415C-95DD-B796C9B7ACB2}" dt="2023-04-19T14:00:33.027" v="2764" actId="27636"/>
          <ac:spMkLst>
            <pc:docMk/>
            <pc:sldMk cId="826512076" sldId="382"/>
            <ac:spMk id="3" creationId="{492753AC-3A50-05BF-6316-460B8D2D1C6F}"/>
          </ac:spMkLst>
        </pc:spChg>
        <pc:spChg chg="add del mod">
          <ac:chgData name="Gasteiger, Cassidy M" userId="49e4247d-81de-4625-ae16-f189e0b7e529" providerId="ADAL" clId="{AAB71DD1-1C95-415C-95DD-B796C9B7ACB2}" dt="2023-04-17T21:35:29.697" v="669" actId="478"/>
          <ac:spMkLst>
            <pc:docMk/>
            <pc:sldMk cId="826512076" sldId="382"/>
            <ac:spMk id="5" creationId="{70ABEDE5-55D4-ABCE-5437-19B1624A2963}"/>
          </ac:spMkLst>
        </pc:spChg>
        <pc:spChg chg="mod">
          <ac:chgData name="Gasteiger, Cassidy M" userId="49e4247d-81de-4625-ae16-f189e0b7e529" providerId="ADAL" clId="{AAB71DD1-1C95-415C-95DD-B796C9B7ACB2}" dt="2023-04-19T14:13:18.895" v="2799" actId="20577"/>
          <ac:spMkLst>
            <pc:docMk/>
            <pc:sldMk cId="826512076" sldId="382"/>
            <ac:spMk id="6" creationId="{32576256-FD31-085F-39B2-4105B188B573}"/>
          </ac:spMkLst>
        </pc:spChg>
        <pc:spChg chg="del">
          <ac:chgData name="Gasteiger, Cassidy M" userId="49e4247d-81de-4625-ae16-f189e0b7e529" providerId="ADAL" clId="{AAB71DD1-1C95-415C-95DD-B796C9B7ACB2}" dt="2023-04-17T21:36:37.915" v="811" actId="478"/>
          <ac:spMkLst>
            <pc:docMk/>
            <pc:sldMk cId="826512076" sldId="382"/>
            <ac:spMk id="7" creationId="{935118DD-C3E7-8227-1DF1-438F87C4CFA5}"/>
          </ac:spMkLst>
        </pc:spChg>
        <pc:spChg chg="add del">
          <ac:chgData name="Gasteiger, Cassidy M" userId="49e4247d-81de-4625-ae16-f189e0b7e529" providerId="ADAL" clId="{AAB71DD1-1C95-415C-95DD-B796C9B7ACB2}" dt="2023-04-17T07:32:32.543" v="88" actId="478"/>
          <ac:spMkLst>
            <pc:docMk/>
            <pc:sldMk cId="826512076" sldId="382"/>
            <ac:spMk id="8" creationId="{A9DD21DF-4C2B-0BCF-45DF-3700DE1B19A6}"/>
          </ac:spMkLst>
        </pc:spChg>
        <pc:spChg chg="del">
          <ac:chgData name="Gasteiger, Cassidy M" userId="49e4247d-81de-4625-ae16-f189e0b7e529" providerId="ADAL" clId="{AAB71DD1-1C95-415C-95DD-B796C9B7ACB2}" dt="2023-04-17T22:02:43.019" v="834" actId="478"/>
          <ac:spMkLst>
            <pc:docMk/>
            <pc:sldMk cId="826512076" sldId="382"/>
            <ac:spMk id="9" creationId="{C5B67628-9991-66E9-6CFA-7E1B3F543275}"/>
          </ac:spMkLst>
        </pc:spChg>
        <pc:spChg chg="mod">
          <ac:chgData name="Gasteiger, Cassidy M" userId="49e4247d-81de-4625-ae16-f189e0b7e529" providerId="ADAL" clId="{AAB71DD1-1C95-415C-95DD-B796C9B7ACB2}" dt="2023-04-19T14:13:27.986" v="2801" actId="20577"/>
          <ac:spMkLst>
            <pc:docMk/>
            <pc:sldMk cId="826512076" sldId="382"/>
            <ac:spMk id="9" creationId="{E8EA9F2C-3AFF-E6AE-7241-E9173E3FAC08}"/>
          </ac:spMkLst>
        </pc:spChg>
        <pc:spChg chg="add del mod">
          <ac:chgData name="Gasteiger, Cassidy M" userId="49e4247d-81de-4625-ae16-f189e0b7e529" providerId="ADAL" clId="{AAB71DD1-1C95-415C-95DD-B796C9B7ACB2}" dt="2023-04-17T22:02:40.706" v="832" actId="478"/>
          <ac:spMkLst>
            <pc:docMk/>
            <pc:sldMk cId="826512076" sldId="382"/>
            <ac:spMk id="10" creationId="{A1A6C9ED-48E5-6CB2-EEB4-D3901CD0D57D}"/>
          </ac:spMkLst>
        </pc:spChg>
        <pc:spChg chg="mod">
          <ac:chgData name="Gasteiger, Cassidy M" userId="49e4247d-81de-4625-ae16-f189e0b7e529" providerId="ADAL" clId="{AAB71DD1-1C95-415C-95DD-B796C9B7ACB2}" dt="2023-04-17T07:40:50.685" v="177" actId="20577"/>
          <ac:spMkLst>
            <pc:docMk/>
            <pc:sldMk cId="826512076" sldId="382"/>
            <ac:spMk id="12" creationId="{C550FE8F-83AE-20BE-1B99-93C657BA4384}"/>
          </ac:spMkLst>
        </pc:spChg>
        <pc:spChg chg="mod">
          <ac:chgData name="Gasteiger, Cassidy M" userId="49e4247d-81de-4625-ae16-f189e0b7e529" providerId="ADAL" clId="{AAB71DD1-1C95-415C-95DD-B796C9B7ACB2}" dt="2023-04-17T22:07:50.798" v="874" actId="20577"/>
          <ac:spMkLst>
            <pc:docMk/>
            <pc:sldMk cId="826512076" sldId="382"/>
            <ac:spMk id="18" creationId="{8F356604-3A2D-D9C1-D826-DCEB6CA1FBBC}"/>
          </ac:spMkLst>
        </pc:spChg>
        <pc:spChg chg="mod">
          <ac:chgData name="Gasteiger, Cassidy M" userId="49e4247d-81de-4625-ae16-f189e0b7e529" providerId="ADAL" clId="{AAB71DD1-1C95-415C-95DD-B796C9B7ACB2}" dt="2023-04-17T22:08:02.591" v="903" actId="14100"/>
          <ac:spMkLst>
            <pc:docMk/>
            <pc:sldMk cId="826512076" sldId="382"/>
            <ac:spMk id="19" creationId="{5B11503D-AB2B-4706-AADB-4BE07A33B2BB}"/>
          </ac:spMkLst>
        </pc:spChg>
        <pc:spChg chg="add mod ord">
          <ac:chgData name="Gasteiger, Cassidy M" userId="49e4247d-81de-4625-ae16-f189e0b7e529" providerId="ADAL" clId="{AAB71DD1-1C95-415C-95DD-B796C9B7ACB2}" dt="2023-04-17T22:08:34.630" v="926" actId="1036"/>
          <ac:spMkLst>
            <pc:docMk/>
            <pc:sldMk cId="826512076" sldId="382"/>
            <ac:spMk id="20" creationId="{745D6120-16B0-CE63-3628-4EE28D13FF64}"/>
          </ac:spMkLst>
        </pc:spChg>
        <pc:grpChg chg="add mod">
          <ac:chgData name="Gasteiger, Cassidy M" userId="49e4247d-81de-4625-ae16-f189e0b7e529" providerId="ADAL" clId="{AAB71DD1-1C95-415C-95DD-B796C9B7ACB2}" dt="2023-04-19T17:18:40.145" v="5991" actId="1038"/>
          <ac:grpSpMkLst>
            <pc:docMk/>
            <pc:sldMk cId="826512076" sldId="382"/>
            <ac:grpSpMk id="4" creationId="{8482DACF-11BB-58E5-D246-DE0C3501A3B1}"/>
          </ac:grpSpMkLst>
        </pc:grpChg>
        <pc:grpChg chg="add mod">
          <ac:chgData name="Gasteiger, Cassidy M" userId="49e4247d-81de-4625-ae16-f189e0b7e529" providerId="ADAL" clId="{AAB71DD1-1C95-415C-95DD-B796C9B7ACB2}" dt="2023-04-19T17:18:36.070" v="5985" actId="1038"/>
          <ac:grpSpMkLst>
            <pc:docMk/>
            <pc:sldMk cId="826512076" sldId="382"/>
            <ac:grpSpMk id="16" creationId="{45B54BB5-13FF-CE2F-A4FA-25775FADC7C5}"/>
          </ac:grpSpMkLst>
        </pc:grpChg>
        <pc:picChg chg="add mod">
          <ac:chgData name="Gasteiger, Cassidy M" userId="49e4247d-81de-4625-ae16-f189e0b7e529" providerId="ADAL" clId="{AAB71DD1-1C95-415C-95DD-B796C9B7ACB2}" dt="2023-04-17T22:08:34.630" v="926" actId="1036"/>
          <ac:picMkLst>
            <pc:docMk/>
            <pc:sldMk cId="826512076" sldId="382"/>
            <ac:picMk id="8" creationId="{93C386EF-7A7D-6899-5649-A9D66E25C713}"/>
          </ac:picMkLst>
        </pc:picChg>
        <pc:picChg chg="del">
          <ac:chgData name="Gasteiger, Cassidy M" userId="49e4247d-81de-4625-ae16-f189e0b7e529" providerId="ADAL" clId="{AAB71DD1-1C95-415C-95DD-B796C9B7ACB2}" dt="2023-04-17T21:35:31.063" v="670" actId="478"/>
          <ac:picMkLst>
            <pc:docMk/>
            <pc:sldMk cId="826512076" sldId="382"/>
            <ac:picMk id="13" creationId="{A97E3452-C805-2B1D-A538-53891A40EA15}"/>
          </ac:picMkLst>
        </pc:picChg>
        <pc:picChg chg="del">
          <ac:chgData name="Gasteiger, Cassidy M" userId="49e4247d-81de-4625-ae16-f189e0b7e529" providerId="ADAL" clId="{AAB71DD1-1C95-415C-95DD-B796C9B7ACB2}" dt="2023-04-17T22:02:41.565" v="833" actId="478"/>
          <ac:picMkLst>
            <pc:docMk/>
            <pc:sldMk cId="826512076" sldId="382"/>
            <ac:picMk id="14" creationId="{A22A8830-A13D-34B9-031D-E4707AC14C40}"/>
          </ac:picMkLst>
        </pc:picChg>
        <pc:picChg chg="add mod">
          <ac:chgData name="Gasteiger, Cassidy M" userId="49e4247d-81de-4625-ae16-f189e0b7e529" providerId="ADAL" clId="{AAB71DD1-1C95-415C-95DD-B796C9B7ACB2}" dt="2023-04-17T22:08:34.630" v="926" actId="1036"/>
          <ac:picMkLst>
            <pc:docMk/>
            <pc:sldMk cId="826512076" sldId="382"/>
            <ac:picMk id="15" creationId="{F49BB53C-2C39-79D1-28EF-6C3D029B1D91}"/>
          </ac:picMkLst>
        </pc:picChg>
        <pc:cxnChg chg="mod">
          <ac:chgData name="Gasteiger, Cassidy M" userId="49e4247d-81de-4625-ae16-f189e0b7e529" providerId="ADAL" clId="{AAB71DD1-1C95-415C-95DD-B796C9B7ACB2}" dt="2023-04-19T14:00:40.119" v="2765"/>
          <ac:cxnSpMkLst>
            <pc:docMk/>
            <pc:sldMk cId="826512076" sldId="382"/>
            <ac:cxnSpMk id="5" creationId="{20FD328C-BF5B-CCD9-8E74-CDC145D36DE9}"/>
          </ac:cxnSpMkLst>
        </pc:cxnChg>
        <pc:cxnChg chg="mod">
          <ac:chgData name="Gasteiger, Cassidy M" userId="49e4247d-81de-4625-ae16-f189e0b7e529" providerId="ADAL" clId="{AAB71DD1-1C95-415C-95DD-B796C9B7ACB2}" dt="2023-04-17T22:12:26.648" v="935" actId="1035"/>
          <ac:cxnSpMkLst>
            <pc:docMk/>
            <pc:sldMk cId="826512076" sldId="382"/>
            <ac:cxnSpMk id="17" creationId="{A1DA85A8-E47D-B610-2088-1D12D353F43B}"/>
          </ac:cxnSpMkLst>
        </pc:cxnChg>
        <pc:extLst>
          <p:ext xmlns:p="http://schemas.openxmlformats.org/presentationml/2006/main" uri="{D6D511B9-2390-475A-947B-AFAB55BFBCF1}">
            <pc226:cmChg xmlns:pc226="http://schemas.microsoft.com/office/powerpoint/2022/06/main/command" chg="del">
              <pc226:chgData name="Gasteiger, Cassidy M" userId="49e4247d-81de-4625-ae16-f189e0b7e529" providerId="ADAL" clId="{AAB71DD1-1C95-415C-95DD-B796C9B7ACB2}" dt="2023-04-17T22:03:43.933" v="843"/>
              <pc2:cmMkLst xmlns:pc2="http://schemas.microsoft.com/office/powerpoint/2019/9/main/command">
                <pc:docMk/>
                <pc:sldMk cId="826512076" sldId="382"/>
                <pc2:cmMk id="{EDA42301-D5BA-4075-8087-2C8821F2BD0F}"/>
              </pc2:cmMkLst>
              <pc226:cmRplyChg chg="add mod">
                <pc226:chgData name="Gasteiger, Cassidy M" userId="49e4247d-81de-4625-ae16-f189e0b7e529" providerId="ADAL" clId="{AAB71DD1-1C95-415C-95DD-B796C9B7ACB2}" dt="2023-04-17T15:15:36.204" v="566"/>
                <pc2:cmRplyMkLst xmlns:pc2="http://schemas.microsoft.com/office/powerpoint/2019/9/main/command">
                  <pc:docMk/>
                  <pc:sldMk cId="826512076" sldId="382"/>
                  <pc2:cmMk id="{EDA42301-D5BA-4075-8087-2C8821F2BD0F}"/>
                  <pc2:cmRplyMk id="{C09D1AB2-E5E1-4004-A3DC-B5443879FFDD}"/>
                </pc2:cmRplyMkLst>
              </pc226:cmRplyChg>
            </pc226:cmChg>
          </p:ext>
        </pc:extLst>
      </pc:sldChg>
      <pc:sldChg chg="mod ord modShow modCm">
        <pc:chgData name="Gasteiger, Cassidy M" userId="49e4247d-81de-4625-ae16-f189e0b7e529" providerId="ADAL" clId="{AAB71DD1-1C95-415C-95DD-B796C9B7ACB2}" dt="2023-04-19T08:17:27.724" v="1081" actId="729"/>
        <pc:sldMkLst>
          <pc:docMk/>
          <pc:sldMk cId="113931175" sldId="383"/>
        </pc:sldMkLst>
        <pc:extLst>
          <p:ext xmlns:p="http://schemas.openxmlformats.org/presentationml/2006/main" uri="{D6D511B9-2390-475A-947B-AFAB55BFBCF1}">
            <pc226:cmChg xmlns:pc226="http://schemas.microsoft.com/office/powerpoint/2022/06/main/command" chg="">
              <pc226:chgData name="Gasteiger, Cassidy M" userId="49e4247d-81de-4625-ae16-f189e0b7e529" providerId="ADAL" clId="{AAB71DD1-1C95-415C-95DD-B796C9B7ACB2}" dt="2023-04-19T08:16:44.446" v="1028"/>
              <pc2:cmMkLst xmlns:pc2="http://schemas.microsoft.com/office/powerpoint/2019/9/main/command">
                <pc:docMk/>
                <pc:sldMk cId="113931175" sldId="383"/>
                <pc2:cmMk id="{9438168B-612E-43DF-B163-253CE0001D9B}"/>
              </pc2:cmMkLst>
              <pc226:cmRplyChg chg="add del">
                <pc226:chgData name="Gasteiger, Cassidy M" userId="49e4247d-81de-4625-ae16-f189e0b7e529" providerId="ADAL" clId="{AAB71DD1-1C95-415C-95DD-B796C9B7ACB2}" dt="2023-04-19T08:16:44.446" v="1028"/>
                <pc2:cmRplyMkLst xmlns:pc2="http://schemas.microsoft.com/office/powerpoint/2019/9/main/command">
                  <pc:docMk/>
                  <pc:sldMk cId="113931175" sldId="383"/>
                  <pc2:cmMk id="{9438168B-612E-43DF-B163-253CE0001D9B}"/>
                  <pc2:cmRplyMk id="{F6B087AD-C32F-4C9D-9C17-0B0470664297}"/>
                </pc2:cmRplyMkLst>
              </pc226:cmRplyChg>
            </pc226:cmChg>
          </p:ext>
        </pc:extLst>
      </pc:sldChg>
      <pc:sldChg chg="addSp delSp modSp add mod">
        <pc:chgData name="Gasteiger, Cassidy M" userId="49e4247d-81de-4625-ae16-f189e0b7e529" providerId="ADAL" clId="{AAB71DD1-1C95-415C-95DD-B796C9B7ACB2}" dt="2023-04-17T15:16:41.501" v="570" actId="20577"/>
        <pc:sldMkLst>
          <pc:docMk/>
          <pc:sldMk cId="2778124636" sldId="384"/>
        </pc:sldMkLst>
        <pc:spChg chg="mod">
          <ac:chgData name="Gasteiger, Cassidy M" userId="49e4247d-81de-4625-ae16-f189e0b7e529" providerId="ADAL" clId="{AAB71DD1-1C95-415C-95DD-B796C9B7ACB2}" dt="2023-04-17T15:16:41.501" v="570" actId="20577"/>
          <ac:spMkLst>
            <pc:docMk/>
            <pc:sldMk cId="2778124636" sldId="384"/>
            <ac:spMk id="2" creationId="{91C52932-AA47-43AA-90D8-38F9DB63FBDE}"/>
          </ac:spMkLst>
        </pc:spChg>
        <pc:spChg chg="del">
          <ac:chgData name="Gasteiger, Cassidy M" userId="49e4247d-81de-4625-ae16-f189e0b7e529" providerId="ADAL" clId="{AAB71DD1-1C95-415C-95DD-B796C9B7ACB2}" dt="2023-04-17T15:12:04.578" v="459" actId="478"/>
          <ac:spMkLst>
            <pc:docMk/>
            <pc:sldMk cId="2778124636" sldId="384"/>
            <ac:spMk id="9" creationId="{4B794FE1-D594-A5F0-45ED-E0A43BD1FE1C}"/>
          </ac:spMkLst>
        </pc:spChg>
        <pc:spChg chg="del mod">
          <ac:chgData name="Gasteiger, Cassidy M" userId="49e4247d-81de-4625-ae16-f189e0b7e529" providerId="ADAL" clId="{AAB71DD1-1C95-415C-95DD-B796C9B7ACB2}" dt="2023-04-17T15:12:06.908" v="461" actId="478"/>
          <ac:spMkLst>
            <pc:docMk/>
            <pc:sldMk cId="2778124636" sldId="384"/>
            <ac:spMk id="14" creationId="{564A7EDF-BE2D-A4E5-2DCE-6EAD886CB5E2}"/>
          </ac:spMkLst>
        </pc:spChg>
        <pc:spChg chg="del">
          <ac:chgData name="Gasteiger, Cassidy M" userId="49e4247d-81de-4625-ae16-f189e0b7e529" providerId="ADAL" clId="{AAB71DD1-1C95-415C-95DD-B796C9B7ACB2}" dt="2023-04-17T15:12:12.304" v="464" actId="478"/>
          <ac:spMkLst>
            <pc:docMk/>
            <pc:sldMk cId="2778124636" sldId="384"/>
            <ac:spMk id="18" creationId="{8C350A10-4712-CD40-3368-889DC8003B96}"/>
          </ac:spMkLst>
        </pc:spChg>
        <pc:spChg chg="del">
          <ac:chgData name="Gasteiger, Cassidy M" userId="49e4247d-81de-4625-ae16-f189e0b7e529" providerId="ADAL" clId="{AAB71DD1-1C95-415C-95DD-B796C9B7ACB2}" dt="2023-04-17T15:13:01.273" v="477" actId="21"/>
          <ac:spMkLst>
            <pc:docMk/>
            <pc:sldMk cId="2778124636" sldId="384"/>
            <ac:spMk id="24" creationId="{9140F824-CEF1-C2D2-9448-3006F0400D57}"/>
          </ac:spMkLst>
        </pc:spChg>
        <pc:spChg chg="del">
          <ac:chgData name="Gasteiger, Cassidy M" userId="49e4247d-81de-4625-ae16-f189e0b7e529" providerId="ADAL" clId="{AAB71DD1-1C95-415C-95DD-B796C9B7ACB2}" dt="2023-04-17T15:13:01.273" v="477" actId="21"/>
          <ac:spMkLst>
            <pc:docMk/>
            <pc:sldMk cId="2778124636" sldId="384"/>
            <ac:spMk id="26" creationId="{E7646AAD-FFF3-C829-A525-6B3CFC16F26D}"/>
          </ac:spMkLst>
        </pc:spChg>
        <pc:grpChg chg="del">
          <ac:chgData name="Gasteiger, Cassidy M" userId="49e4247d-81de-4625-ae16-f189e0b7e529" providerId="ADAL" clId="{AAB71DD1-1C95-415C-95DD-B796C9B7ACB2}" dt="2023-04-17T15:12:07.902" v="462" actId="478"/>
          <ac:grpSpMkLst>
            <pc:docMk/>
            <pc:sldMk cId="2778124636" sldId="384"/>
            <ac:grpSpMk id="13" creationId="{E4670E00-2210-AA69-2106-D8A7FDA0AB2A}"/>
          </ac:grpSpMkLst>
        </pc:grpChg>
        <pc:grpChg chg="del">
          <ac:chgData name="Gasteiger, Cassidy M" userId="49e4247d-81de-4625-ae16-f189e0b7e529" providerId="ADAL" clId="{AAB71DD1-1C95-415C-95DD-B796C9B7ACB2}" dt="2023-04-17T15:12:11.171" v="463" actId="478"/>
          <ac:grpSpMkLst>
            <pc:docMk/>
            <pc:sldMk cId="2778124636" sldId="384"/>
            <ac:grpSpMk id="15" creationId="{0115B4B5-542C-6EAC-0090-308D224AC52D}"/>
          </ac:grpSpMkLst>
        </pc:grpChg>
        <pc:picChg chg="del">
          <ac:chgData name="Gasteiger, Cassidy M" userId="49e4247d-81de-4625-ae16-f189e0b7e529" providerId="ADAL" clId="{AAB71DD1-1C95-415C-95DD-B796C9B7ACB2}" dt="2023-04-17T15:12:13.256" v="465" actId="478"/>
          <ac:picMkLst>
            <pc:docMk/>
            <pc:sldMk cId="2778124636" sldId="384"/>
            <ac:picMk id="4" creationId="{521A97B2-4309-321F-F8CB-C45F5D721FA5}"/>
          </ac:picMkLst>
        </pc:picChg>
        <pc:picChg chg="add del mod">
          <ac:chgData name="Gasteiger, Cassidy M" userId="49e4247d-81de-4625-ae16-f189e0b7e529" providerId="ADAL" clId="{AAB71DD1-1C95-415C-95DD-B796C9B7ACB2}" dt="2023-04-17T15:12:57.531" v="476" actId="478"/>
          <ac:picMkLst>
            <pc:docMk/>
            <pc:sldMk cId="2778124636" sldId="384"/>
            <ac:picMk id="5" creationId="{D90E782B-83DF-800A-4654-A3EE8C6B9527}"/>
          </ac:picMkLst>
        </pc:picChg>
        <pc:picChg chg="add del mod">
          <ac:chgData name="Gasteiger, Cassidy M" userId="49e4247d-81de-4625-ae16-f189e0b7e529" providerId="ADAL" clId="{AAB71DD1-1C95-415C-95DD-B796C9B7ACB2}" dt="2023-04-17T15:12:56.588" v="475" actId="478"/>
          <ac:picMkLst>
            <pc:docMk/>
            <pc:sldMk cId="2778124636" sldId="384"/>
            <ac:picMk id="7" creationId="{79E5D1AC-5007-A061-52F8-4DC02C2B7F48}"/>
          </ac:picMkLst>
        </pc:picChg>
        <pc:picChg chg="del">
          <ac:chgData name="Gasteiger, Cassidy M" userId="49e4247d-81de-4625-ae16-f189e0b7e529" providerId="ADAL" clId="{AAB71DD1-1C95-415C-95DD-B796C9B7ACB2}" dt="2023-04-17T15:13:01.273" v="477" actId="21"/>
          <ac:picMkLst>
            <pc:docMk/>
            <pc:sldMk cId="2778124636" sldId="384"/>
            <ac:picMk id="23" creationId="{E71B1DA7-FB0D-91B4-44E3-8239C93B9C37}"/>
          </ac:picMkLst>
        </pc:picChg>
      </pc:sldChg>
      <pc:sldChg chg="modSp mod">
        <pc:chgData name="Gasteiger, Cassidy M" userId="49e4247d-81de-4625-ae16-f189e0b7e529" providerId="ADAL" clId="{AAB71DD1-1C95-415C-95DD-B796C9B7ACB2}" dt="2023-04-19T14:23:11.935" v="3303" actId="1076"/>
        <pc:sldMkLst>
          <pc:docMk/>
          <pc:sldMk cId="4147818958" sldId="385"/>
        </pc:sldMkLst>
        <pc:spChg chg="mod">
          <ac:chgData name="Gasteiger, Cassidy M" userId="49e4247d-81de-4625-ae16-f189e0b7e529" providerId="ADAL" clId="{AAB71DD1-1C95-415C-95DD-B796C9B7ACB2}" dt="2023-04-19T14:23:11.935" v="3303" actId="1076"/>
          <ac:spMkLst>
            <pc:docMk/>
            <pc:sldMk cId="4147818958" sldId="385"/>
            <ac:spMk id="2" creationId="{91C52932-AA47-43AA-90D8-38F9DB63FBDE}"/>
          </ac:spMkLst>
        </pc:spChg>
      </pc:sldChg>
      <pc:sldChg chg="addSp delSp modSp mod modCm">
        <pc:chgData name="Gasteiger, Cassidy M" userId="49e4247d-81de-4625-ae16-f189e0b7e529" providerId="ADAL" clId="{AAB71DD1-1C95-415C-95DD-B796C9B7ACB2}" dt="2023-04-19T17:51:48.618" v="7633" actId="1076"/>
        <pc:sldMkLst>
          <pc:docMk/>
          <pc:sldMk cId="4079640400" sldId="386"/>
        </pc:sldMkLst>
        <pc:spChg chg="mod">
          <ac:chgData name="Gasteiger, Cassidy M" userId="49e4247d-81de-4625-ae16-f189e0b7e529" providerId="ADAL" clId="{AAB71DD1-1C95-415C-95DD-B796C9B7ACB2}" dt="2023-04-18T23:57:17.847" v="953" actId="1076"/>
          <ac:spMkLst>
            <pc:docMk/>
            <pc:sldMk cId="4079640400" sldId="386"/>
            <ac:spMk id="2" creationId="{91C52932-AA47-43AA-90D8-38F9DB63FBDE}"/>
          </ac:spMkLst>
        </pc:spChg>
        <pc:spChg chg="del mod">
          <ac:chgData name="Gasteiger, Cassidy M" userId="49e4247d-81de-4625-ae16-f189e0b7e529" providerId="ADAL" clId="{AAB71DD1-1C95-415C-95DD-B796C9B7ACB2}" dt="2023-04-19T14:35:50.899" v="4900" actId="478"/>
          <ac:spMkLst>
            <pc:docMk/>
            <pc:sldMk cId="4079640400" sldId="386"/>
            <ac:spMk id="3" creationId="{7A1F161F-C7EC-A6BD-0C23-DD434D4B4DCC}"/>
          </ac:spMkLst>
        </pc:spChg>
        <pc:spChg chg="add mod">
          <ac:chgData name="Gasteiger, Cassidy M" userId="49e4247d-81de-4625-ae16-f189e0b7e529" providerId="ADAL" clId="{AAB71DD1-1C95-415C-95DD-B796C9B7ACB2}" dt="2023-04-19T17:51:48.618" v="7633" actId="1076"/>
          <ac:spMkLst>
            <pc:docMk/>
            <pc:sldMk cId="4079640400" sldId="386"/>
            <ac:spMk id="4" creationId="{026C039B-D7AF-0F06-A238-E7DFE07FA1F0}"/>
          </ac:spMkLst>
        </pc:spChg>
        <pc:spChg chg="add del mod">
          <ac:chgData name="Gasteiger, Cassidy M" userId="49e4247d-81de-4625-ae16-f189e0b7e529" providerId="ADAL" clId="{AAB71DD1-1C95-415C-95DD-B796C9B7ACB2}" dt="2023-04-19T17:21:40.534" v="6012" actId="478"/>
          <ac:spMkLst>
            <pc:docMk/>
            <pc:sldMk cId="4079640400" sldId="386"/>
            <ac:spMk id="11" creationId="{931C3DBF-7010-7F3C-3D15-466701BB04A2}"/>
          </ac:spMkLst>
        </pc:spChg>
        <pc:spChg chg="add mod">
          <ac:chgData name="Gasteiger, Cassidy M" userId="49e4247d-81de-4625-ae16-f189e0b7e529" providerId="ADAL" clId="{AAB71DD1-1C95-415C-95DD-B796C9B7ACB2}" dt="2023-04-19T17:38:52.231" v="7053" actId="208"/>
          <ac:spMkLst>
            <pc:docMk/>
            <pc:sldMk cId="4079640400" sldId="386"/>
            <ac:spMk id="12" creationId="{227ED083-6DD4-C0AB-6112-719C70A56F30}"/>
          </ac:spMkLst>
        </pc:spChg>
        <pc:spChg chg="add mod">
          <ac:chgData name="Gasteiger, Cassidy M" userId="49e4247d-81de-4625-ae16-f189e0b7e529" providerId="ADAL" clId="{AAB71DD1-1C95-415C-95DD-B796C9B7ACB2}" dt="2023-04-19T17:38:41.268" v="7052" actId="208"/>
          <ac:spMkLst>
            <pc:docMk/>
            <pc:sldMk cId="4079640400" sldId="386"/>
            <ac:spMk id="13" creationId="{D9F3A1FA-179B-A15C-5970-24DE649FC767}"/>
          </ac:spMkLst>
        </pc:spChg>
        <pc:spChg chg="add mod">
          <ac:chgData name="Gasteiger, Cassidy M" userId="49e4247d-81de-4625-ae16-f189e0b7e529" providerId="ADAL" clId="{AAB71DD1-1C95-415C-95DD-B796C9B7ACB2}" dt="2023-04-19T17:39:00.957" v="7054" actId="208"/>
          <ac:spMkLst>
            <pc:docMk/>
            <pc:sldMk cId="4079640400" sldId="386"/>
            <ac:spMk id="15" creationId="{CC5A1822-AB46-C894-F2A8-3C2092B32A27}"/>
          </ac:spMkLst>
        </pc:spChg>
        <pc:spChg chg="mod">
          <ac:chgData name="Gasteiger, Cassidy M" userId="49e4247d-81de-4625-ae16-f189e0b7e529" providerId="ADAL" clId="{AAB71DD1-1C95-415C-95DD-B796C9B7ACB2}" dt="2023-04-19T15:11:46.684" v="5008" actId="20577"/>
          <ac:spMkLst>
            <pc:docMk/>
            <pc:sldMk cId="4079640400" sldId="386"/>
            <ac:spMk id="16" creationId="{5195ED1C-074D-1DC0-96E0-E90D1FA09194}"/>
          </ac:spMkLst>
        </pc:spChg>
        <pc:spChg chg="add mod">
          <ac:chgData name="Gasteiger, Cassidy M" userId="49e4247d-81de-4625-ae16-f189e0b7e529" providerId="ADAL" clId="{AAB71DD1-1C95-415C-95DD-B796C9B7ACB2}" dt="2023-04-19T17:40:26.039" v="7113" actId="113"/>
          <ac:spMkLst>
            <pc:docMk/>
            <pc:sldMk cId="4079640400" sldId="386"/>
            <ac:spMk id="20" creationId="{D60451F5-5F13-3C59-6D9A-0F56C89EDFB2}"/>
          </ac:spMkLst>
        </pc:spChg>
        <pc:spChg chg="add mod">
          <ac:chgData name="Gasteiger, Cassidy M" userId="49e4247d-81de-4625-ae16-f189e0b7e529" providerId="ADAL" clId="{AAB71DD1-1C95-415C-95DD-B796C9B7ACB2}" dt="2023-04-19T17:41:23.616" v="7180" actId="20577"/>
          <ac:spMkLst>
            <pc:docMk/>
            <pc:sldMk cId="4079640400" sldId="386"/>
            <ac:spMk id="21" creationId="{52917109-D589-3C2B-FA94-A4F07F2AD11F}"/>
          </ac:spMkLst>
        </pc:spChg>
        <pc:spChg chg="add mod">
          <ac:chgData name="Gasteiger, Cassidy M" userId="49e4247d-81de-4625-ae16-f189e0b7e529" providerId="ADAL" clId="{AAB71DD1-1C95-415C-95DD-B796C9B7ACB2}" dt="2023-04-19T17:41:10.156" v="7152" actId="20577"/>
          <ac:spMkLst>
            <pc:docMk/>
            <pc:sldMk cId="4079640400" sldId="386"/>
            <ac:spMk id="22" creationId="{29339D8C-D974-B5D3-CA71-D425F0668DDE}"/>
          </ac:spMkLst>
        </pc:spChg>
        <pc:spChg chg="mod">
          <ac:chgData name="Gasteiger, Cassidy M" userId="49e4247d-81de-4625-ae16-f189e0b7e529" providerId="ADAL" clId="{AAB71DD1-1C95-415C-95DD-B796C9B7ACB2}" dt="2023-04-19T15:11:52.708" v="5028" actId="20577"/>
          <ac:spMkLst>
            <pc:docMk/>
            <pc:sldMk cId="4079640400" sldId="386"/>
            <ac:spMk id="33" creationId="{5C98EB09-D0C3-8947-E478-EFA03993919F}"/>
          </ac:spMkLst>
        </pc:spChg>
        <pc:spChg chg="mod">
          <ac:chgData name="Gasteiger, Cassidy M" userId="49e4247d-81de-4625-ae16-f189e0b7e529" providerId="ADAL" clId="{AAB71DD1-1C95-415C-95DD-B796C9B7ACB2}" dt="2023-04-19T15:11:57.354" v="5050" actId="20577"/>
          <ac:spMkLst>
            <pc:docMk/>
            <pc:sldMk cId="4079640400" sldId="386"/>
            <ac:spMk id="34" creationId="{2F80B100-E319-A28D-A98B-B989D4D253E2}"/>
          </ac:spMkLst>
        </pc:spChg>
        <pc:spChg chg="del">
          <ac:chgData name="Gasteiger, Cassidy M" userId="49e4247d-81de-4625-ae16-f189e0b7e529" providerId="ADAL" clId="{AAB71DD1-1C95-415C-95DD-B796C9B7ACB2}" dt="2023-04-19T08:03:13.178" v="997" actId="478"/>
          <ac:spMkLst>
            <pc:docMk/>
            <pc:sldMk cId="4079640400" sldId="386"/>
            <ac:spMk id="35" creationId="{0BBE5765-7851-B736-EB89-0F4F74F84C78}"/>
          </ac:spMkLst>
        </pc:spChg>
        <pc:grpChg chg="del">
          <ac:chgData name="Gasteiger, Cassidy M" userId="49e4247d-81de-4625-ae16-f189e0b7e529" providerId="ADAL" clId="{AAB71DD1-1C95-415C-95DD-B796C9B7ACB2}" dt="2023-04-19T08:03:14.768" v="998" actId="478"/>
          <ac:grpSpMkLst>
            <pc:docMk/>
            <pc:sldMk cId="4079640400" sldId="386"/>
            <ac:grpSpMk id="36" creationId="{0AF9C61B-CC66-128B-A32D-D28D73EF5663}"/>
          </ac:grpSpMkLst>
        </pc:grpChg>
        <pc:graphicFrameChg chg="add del mod modGraphic">
          <ac:chgData name="Gasteiger, Cassidy M" userId="49e4247d-81de-4625-ae16-f189e0b7e529" providerId="ADAL" clId="{AAB71DD1-1C95-415C-95DD-B796C9B7ACB2}" dt="2023-04-19T17:41:46.407" v="7181" actId="478"/>
          <ac:graphicFrameMkLst>
            <pc:docMk/>
            <pc:sldMk cId="4079640400" sldId="386"/>
            <ac:graphicFrameMk id="5" creationId="{7186DF1E-7B2B-802F-D911-D12AC61BB29F}"/>
          </ac:graphicFrameMkLst>
        </pc:graphicFrameChg>
        <pc:picChg chg="del">
          <ac:chgData name="Gasteiger, Cassidy M" userId="49e4247d-81de-4625-ae16-f189e0b7e529" providerId="ADAL" clId="{AAB71DD1-1C95-415C-95DD-B796C9B7ACB2}" dt="2023-04-18T23:57:12.458" v="952" actId="478"/>
          <ac:picMkLst>
            <pc:docMk/>
            <pc:sldMk cId="4079640400" sldId="386"/>
            <ac:picMk id="4" creationId="{5DCF6A12-D422-E815-87A0-ED0D9DF6A4C8}"/>
          </ac:picMkLst>
        </pc:picChg>
        <pc:picChg chg="add del mod">
          <ac:chgData name="Gasteiger, Cassidy M" userId="49e4247d-81de-4625-ae16-f189e0b7e529" providerId="ADAL" clId="{AAB71DD1-1C95-415C-95DD-B796C9B7ACB2}" dt="2023-04-19T16:55:41.945" v="5237" actId="478"/>
          <ac:picMkLst>
            <pc:docMk/>
            <pc:sldMk cId="4079640400" sldId="386"/>
            <ac:picMk id="8" creationId="{3600E815-61EF-CCE4-ED44-304CC115BE3D}"/>
          </ac:picMkLst>
        </pc:picChg>
        <pc:picChg chg="add mod">
          <ac:chgData name="Gasteiger, Cassidy M" userId="49e4247d-81de-4625-ae16-f189e0b7e529" providerId="ADAL" clId="{AAB71DD1-1C95-415C-95DD-B796C9B7ACB2}" dt="2023-04-19T17:36:46.816" v="7026" actId="1076"/>
          <ac:picMkLst>
            <pc:docMk/>
            <pc:sldMk cId="4079640400" sldId="386"/>
            <ac:picMk id="10" creationId="{C6B30257-388C-DD21-5492-8565BAFC179B}"/>
          </ac:picMkLst>
        </pc:picChg>
        <pc:picChg chg="del">
          <ac:chgData name="Gasteiger, Cassidy M" userId="49e4247d-81de-4625-ae16-f189e0b7e529" providerId="ADAL" clId="{AAB71DD1-1C95-415C-95DD-B796C9B7ACB2}" dt="2023-04-18T23:57:11.125" v="951" actId="478"/>
          <ac:picMkLst>
            <pc:docMk/>
            <pc:sldMk cId="4079640400" sldId="386"/>
            <ac:picMk id="19" creationId="{AA54187B-AF9E-65A5-99E4-842CA6830476}"/>
          </ac:picMkLst>
        </pc:picChg>
        <pc:cxnChg chg="add mod">
          <ac:chgData name="Gasteiger, Cassidy M" userId="49e4247d-81de-4625-ae16-f189e0b7e529" providerId="ADAL" clId="{AAB71DD1-1C95-415C-95DD-B796C9B7ACB2}" dt="2023-04-19T17:38:30.495" v="7041" actId="208"/>
          <ac:cxnSpMkLst>
            <pc:docMk/>
            <pc:sldMk cId="4079640400" sldId="386"/>
            <ac:cxnSpMk id="19" creationId="{82E38BAC-EBF5-E44F-8531-332270811F22}"/>
          </ac:cxnSpMkLst>
        </pc:cxnChg>
        <pc:cxnChg chg="add mod">
          <ac:chgData name="Gasteiger, Cassidy M" userId="49e4247d-81de-4625-ae16-f189e0b7e529" providerId="ADAL" clId="{AAB71DD1-1C95-415C-95DD-B796C9B7ACB2}" dt="2023-04-19T17:40:54.921" v="7120" actId="14100"/>
          <ac:cxnSpMkLst>
            <pc:docMk/>
            <pc:sldMk cId="4079640400" sldId="386"/>
            <ac:cxnSpMk id="24" creationId="{44A99ED3-464D-A9E2-2DCD-1F58B5F91DBD}"/>
          </ac:cxnSpMkLst>
        </pc:cxnChg>
        <pc:cxnChg chg="add mod">
          <ac:chgData name="Gasteiger, Cassidy M" userId="49e4247d-81de-4625-ae16-f189e0b7e529" providerId="ADAL" clId="{AAB71DD1-1C95-415C-95DD-B796C9B7ACB2}" dt="2023-04-19T17:42:02.160" v="7186" actId="14100"/>
          <ac:cxnSpMkLst>
            <pc:docMk/>
            <pc:sldMk cId="4079640400" sldId="386"/>
            <ac:cxnSpMk id="35" creationId="{B70A8545-D9CE-3A6E-2160-74C686023ABB}"/>
          </ac:cxnSpMkLst>
        </pc:cxnChg>
        <pc:extLst>
          <p:ext xmlns:p="http://schemas.openxmlformats.org/presentationml/2006/main" uri="{D6D511B9-2390-475A-947B-AFAB55BFBCF1}">
            <pc226:cmChg xmlns:pc226="http://schemas.microsoft.com/office/powerpoint/2022/06/main/command" chg="mod">
              <pc226:chgData name="Gasteiger, Cassidy M" userId="49e4247d-81de-4625-ae16-f189e0b7e529" providerId="ADAL" clId="{AAB71DD1-1C95-415C-95DD-B796C9B7ACB2}" dt="2023-04-17T23:27:42.107" v="936" actId="2056"/>
              <pc2:cmMkLst xmlns:pc2="http://schemas.microsoft.com/office/powerpoint/2019/9/main/command">
                <pc:docMk/>
                <pc:sldMk cId="4079640400" sldId="386"/>
                <pc2:cmMk id="{B95A4F18-4A21-44B3-A545-FB0AF51BDE94}"/>
              </pc2:cmMkLst>
            </pc226:cmChg>
          </p:ext>
        </pc:extLst>
      </pc:sldChg>
      <pc:sldChg chg="modSp mod">
        <pc:chgData name="Gasteiger, Cassidy M" userId="49e4247d-81de-4625-ae16-f189e0b7e529" providerId="ADAL" clId="{AAB71DD1-1C95-415C-95DD-B796C9B7ACB2}" dt="2023-04-19T17:48:05.801" v="7420" actId="1076"/>
        <pc:sldMkLst>
          <pc:docMk/>
          <pc:sldMk cId="3612152812" sldId="387"/>
        </pc:sldMkLst>
        <pc:spChg chg="mod">
          <ac:chgData name="Gasteiger, Cassidy M" userId="49e4247d-81de-4625-ae16-f189e0b7e529" providerId="ADAL" clId="{AAB71DD1-1C95-415C-95DD-B796C9B7ACB2}" dt="2023-04-19T17:48:03.467" v="7419" actId="1076"/>
          <ac:spMkLst>
            <pc:docMk/>
            <pc:sldMk cId="3612152812" sldId="387"/>
            <ac:spMk id="6" creationId="{79639959-0C05-D435-6C02-07E5C764084B}"/>
          </ac:spMkLst>
        </pc:spChg>
        <pc:spChg chg="mod">
          <ac:chgData name="Gasteiger, Cassidy M" userId="49e4247d-81de-4625-ae16-f189e0b7e529" providerId="ADAL" clId="{AAB71DD1-1C95-415C-95DD-B796C9B7ACB2}" dt="2023-04-19T17:48:05.801" v="7420" actId="1076"/>
          <ac:spMkLst>
            <pc:docMk/>
            <pc:sldMk cId="3612152812" sldId="387"/>
            <ac:spMk id="11" creationId="{7080D4B7-30A2-CE31-148C-B62690B7C46F}"/>
          </ac:spMkLst>
        </pc:spChg>
      </pc:sldChg>
      <pc:sldChg chg="addSp delSp modSp add mod addCm modCm">
        <pc:chgData name="Gasteiger, Cassidy M" userId="49e4247d-81de-4625-ae16-f189e0b7e529" providerId="ADAL" clId="{AAB71DD1-1C95-415C-95DD-B796C9B7ACB2}" dt="2023-04-19T17:16:29.310" v="5909"/>
        <pc:sldMkLst>
          <pc:docMk/>
          <pc:sldMk cId="595885770" sldId="388"/>
        </pc:sldMkLst>
        <pc:spChg chg="mod">
          <ac:chgData name="Gasteiger, Cassidy M" userId="49e4247d-81de-4625-ae16-f189e0b7e529" providerId="ADAL" clId="{AAB71DD1-1C95-415C-95DD-B796C9B7ACB2}" dt="2023-04-19T08:17:14.307" v="1069" actId="20577"/>
          <ac:spMkLst>
            <pc:docMk/>
            <pc:sldMk cId="595885770" sldId="388"/>
            <ac:spMk id="2" creationId="{91C52932-AA47-43AA-90D8-38F9DB63FBDE}"/>
          </ac:spMkLst>
        </pc:spChg>
        <pc:spChg chg="add mod">
          <ac:chgData name="Gasteiger, Cassidy M" userId="49e4247d-81de-4625-ae16-f189e0b7e529" providerId="ADAL" clId="{AAB71DD1-1C95-415C-95DD-B796C9B7ACB2}" dt="2023-04-19T17:16:29.310" v="5909"/>
          <ac:spMkLst>
            <pc:docMk/>
            <pc:sldMk cId="595885770" sldId="388"/>
            <ac:spMk id="3" creationId="{CA911482-D10C-9DB0-0DDD-A6359A7273DC}"/>
          </ac:spMkLst>
        </pc:spChg>
        <pc:spChg chg="add mod">
          <ac:chgData name="Gasteiger, Cassidy M" userId="49e4247d-81de-4625-ae16-f189e0b7e529" providerId="ADAL" clId="{AAB71DD1-1C95-415C-95DD-B796C9B7ACB2}" dt="2023-04-19T08:17:22.508" v="1078" actId="20577"/>
          <ac:spMkLst>
            <pc:docMk/>
            <pc:sldMk cId="595885770" sldId="388"/>
            <ac:spMk id="4" creationId="{0CB3ED92-903B-6D9F-6A2C-A863C0C9C122}"/>
          </ac:spMkLst>
        </pc:spChg>
        <pc:spChg chg="del">
          <ac:chgData name="Gasteiger, Cassidy M" userId="49e4247d-81de-4625-ae16-f189e0b7e529" providerId="ADAL" clId="{AAB71DD1-1C95-415C-95DD-B796C9B7ACB2}" dt="2023-04-19T08:17:01.762" v="1060" actId="478"/>
          <ac:spMkLst>
            <pc:docMk/>
            <pc:sldMk cId="595885770" sldId="388"/>
            <ac:spMk id="5" creationId="{8846E2A2-A8F1-613F-6D35-49738BA95E56}"/>
          </ac:spMkLst>
        </pc:spChg>
        <pc:spChg chg="del">
          <ac:chgData name="Gasteiger, Cassidy M" userId="49e4247d-81de-4625-ae16-f189e0b7e529" providerId="ADAL" clId="{AAB71DD1-1C95-415C-95DD-B796C9B7ACB2}" dt="2023-04-19T08:16:58.302" v="1058" actId="478"/>
          <ac:spMkLst>
            <pc:docMk/>
            <pc:sldMk cId="595885770" sldId="388"/>
            <ac:spMk id="6" creationId="{3DF3C343-D2F5-7431-9BC6-0C9CF76BFF59}"/>
          </ac:spMkLst>
        </pc:spChg>
        <pc:spChg chg="del">
          <ac:chgData name="Gasteiger, Cassidy M" userId="49e4247d-81de-4625-ae16-f189e0b7e529" providerId="ADAL" clId="{AAB71DD1-1C95-415C-95DD-B796C9B7ACB2}" dt="2023-04-19T08:17:00.334" v="1059" actId="478"/>
          <ac:spMkLst>
            <pc:docMk/>
            <pc:sldMk cId="595885770" sldId="388"/>
            <ac:spMk id="12" creationId="{852D1257-4DBC-2BB4-62C8-94C2BE6895A7}"/>
          </ac:spMkLst>
        </pc:spChg>
        <pc:spChg chg="del">
          <ac:chgData name="Gasteiger, Cassidy M" userId="49e4247d-81de-4625-ae16-f189e0b7e529" providerId="ADAL" clId="{AAB71DD1-1C95-415C-95DD-B796C9B7ACB2}" dt="2023-04-19T08:17:00.334" v="1059" actId="478"/>
          <ac:spMkLst>
            <pc:docMk/>
            <pc:sldMk cId="595885770" sldId="388"/>
            <ac:spMk id="14" creationId="{52BE75E8-5000-7F5E-436F-5DFDFA730E3A}"/>
          </ac:spMkLst>
        </pc:spChg>
        <pc:spChg chg="del">
          <ac:chgData name="Gasteiger, Cassidy M" userId="49e4247d-81de-4625-ae16-f189e0b7e529" providerId="ADAL" clId="{AAB71DD1-1C95-415C-95DD-B796C9B7ACB2}" dt="2023-04-19T08:17:00.334" v="1059" actId="478"/>
          <ac:spMkLst>
            <pc:docMk/>
            <pc:sldMk cId="595885770" sldId="388"/>
            <ac:spMk id="15" creationId="{72D53594-DF0E-52F1-D4F9-C6463E3F76CC}"/>
          </ac:spMkLst>
        </pc:spChg>
        <pc:extLst>
          <p:ext xmlns:p="http://schemas.openxmlformats.org/presentationml/2006/main" uri="{D6D511B9-2390-475A-947B-AFAB55BFBCF1}">
            <pc226:cmChg xmlns:pc226="http://schemas.microsoft.com/office/powerpoint/2022/06/main/command" chg="">
              <pc226:chgData name="Gasteiger, Cassidy M" userId="49e4247d-81de-4625-ae16-f189e0b7e529" providerId="ADAL" clId="{AAB71DD1-1C95-415C-95DD-B796C9B7ACB2}" dt="2023-04-19T14:25:03.024" v="3350"/>
              <pc2:cmMkLst xmlns:pc2="http://schemas.microsoft.com/office/powerpoint/2019/9/main/command">
                <pc:docMk/>
                <pc:sldMk cId="595885770" sldId="388"/>
                <pc2:cmMk id="{3AD44C93-6AD1-4519-A959-325C2F8C1711}"/>
              </pc2:cmMkLst>
              <pc226:cmRplyChg chg="add">
                <pc226:chgData name="Gasteiger, Cassidy M" userId="49e4247d-81de-4625-ae16-f189e0b7e529" providerId="ADAL" clId="{AAB71DD1-1C95-415C-95DD-B796C9B7ACB2}" dt="2023-04-19T14:25:03.024" v="3350"/>
                <pc2:cmRplyMkLst xmlns:pc2="http://schemas.microsoft.com/office/powerpoint/2019/9/main/command">
                  <pc:docMk/>
                  <pc:sldMk cId="595885770" sldId="388"/>
                  <pc2:cmMk id="{3AD44C93-6AD1-4519-A959-325C2F8C1711}"/>
                  <pc2:cmRplyMk id="{23636369-C83A-4DEC-B40F-548A931E3CA0}"/>
                </pc2:cmRplyMkLst>
              </pc226:cmRplyChg>
            </pc226:cmChg>
            <pc226:cmChg xmlns:pc226="http://schemas.microsoft.com/office/powerpoint/2022/06/main/command" chg="add mod">
              <pc226:chgData name="Gasteiger, Cassidy M" userId="49e4247d-81de-4625-ae16-f189e0b7e529" providerId="ADAL" clId="{AAB71DD1-1C95-415C-95DD-B796C9B7ACB2}" dt="2023-04-19T15:16:12.202" v="5072" actId="2056"/>
              <pc2:cmMkLst xmlns:pc2="http://schemas.microsoft.com/office/powerpoint/2019/9/main/command">
                <pc:docMk/>
                <pc:sldMk cId="595885770" sldId="388"/>
                <pc2:cmMk id="{1EA334C8-EE54-486A-9D80-89100D65016B}"/>
              </pc2:cmMkLst>
            </pc226:cmChg>
          </p:ext>
        </pc:extLst>
      </pc:sldChg>
      <pc:sldChg chg="addSp delSp modSp add mod ord">
        <pc:chgData name="Gasteiger, Cassidy M" userId="49e4247d-81de-4625-ae16-f189e0b7e529" providerId="ADAL" clId="{AAB71DD1-1C95-415C-95DD-B796C9B7ACB2}" dt="2023-04-19T17:16:08.695" v="5906"/>
        <pc:sldMkLst>
          <pc:docMk/>
          <pc:sldMk cId="4242032273" sldId="389"/>
        </pc:sldMkLst>
        <pc:spChg chg="mod">
          <ac:chgData name="Gasteiger, Cassidy M" userId="49e4247d-81de-4625-ae16-f189e0b7e529" providerId="ADAL" clId="{AAB71DD1-1C95-415C-95DD-B796C9B7ACB2}" dt="2023-04-19T17:05:32.709" v="5267" actId="20577"/>
          <ac:spMkLst>
            <pc:docMk/>
            <pc:sldMk cId="4242032273" sldId="389"/>
            <ac:spMk id="2" creationId="{91C52932-AA47-43AA-90D8-38F9DB63FBDE}"/>
          </ac:spMkLst>
        </pc:spChg>
        <pc:spChg chg="add mod">
          <ac:chgData name="Gasteiger, Cassidy M" userId="49e4247d-81de-4625-ae16-f189e0b7e529" providerId="ADAL" clId="{AAB71DD1-1C95-415C-95DD-B796C9B7ACB2}" dt="2023-04-19T14:26:06.570" v="3360" actId="14100"/>
          <ac:spMkLst>
            <pc:docMk/>
            <pc:sldMk cId="4242032273" sldId="389"/>
            <ac:spMk id="3" creationId="{F0616C70-6F77-E063-B50C-99A1293FE3D1}"/>
          </ac:spMkLst>
        </pc:spChg>
        <pc:spChg chg="add mod">
          <ac:chgData name="Gasteiger, Cassidy M" userId="49e4247d-81de-4625-ae16-f189e0b7e529" providerId="ADAL" clId="{AAB71DD1-1C95-415C-95DD-B796C9B7ACB2}" dt="2023-04-19T14:26:10.308" v="3361" actId="14100"/>
          <ac:spMkLst>
            <pc:docMk/>
            <pc:sldMk cId="4242032273" sldId="389"/>
            <ac:spMk id="4" creationId="{AD302F59-0571-B250-5CE4-F37E0BC88F21}"/>
          </ac:spMkLst>
        </pc:spChg>
        <pc:spChg chg="add mod">
          <ac:chgData name="Gasteiger, Cassidy M" userId="49e4247d-81de-4625-ae16-f189e0b7e529" providerId="ADAL" clId="{AAB71DD1-1C95-415C-95DD-B796C9B7ACB2}" dt="2023-04-19T14:26:15.680" v="3362" actId="14100"/>
          <ac:spMkLst>
            <pc:docMk/>
            <pc:sldMk cId="4242032273" sldId="389"/>
            <ac:spMk id="5" creationId="{773229D9-019F-F3DE-DCE7-59FC46FEBF04}"/>
          </ac:spMkLst>
        </pc:spChg>
        <pc:spChg chg="del">
          <ac:chgData name="Gasteiger, Cassidy M" userId="49e4247d-81de-4625-ae16-f189e0b7e529" providerId="ADAL" clId="{AAB71DD1-1C95-415C-95DD-B796C9B7ACB2}" dt="2023-04-19T14:24:24.396" v="3348" actId="478"/>
          <ac:spMkLst>
            <pc:docMk/>
            <pc:sldMk cId="4242032273" sldId="389"/>
            <ac:spMk id="6" creationId="{1891E7B2-96AF-19F6-A652-A9161BC8446F}"/>
          </ac:spMkLst>
        </pc:spChg>
        <pc:spChg chg="del">
          <ac:chgData name="Gasteiger, Cassidy M" userId="49e4247d-81de-4625-ae16-f189e0b7e529" providerId="ADAL" clId="{AAB71DD1-1C95-415C-95DD-B796C9B7ACB2}" dt="2023-04-19T17:16:08.187" v="5905" actId="478"/>
          <ac:spMkLst>
            <pc:docMk/>
            <pc:sldMk cId="4242032273" sldId="389"/>
            <ac:spMk id="8" creationId="{C57428FB-EFE9-7567-FB1A-BB862A098392}"/>
          </ac:spMkLst>
        </pc:spChg>
        <pc:spChg chg="del">
          <ac:chgData name="Gasteiger, Cassidy M" userId="49e4247d-81de-4625-ae16-f189e0b7e529" providerId="ADAL" clId="{AAB71DD1-1C95-415C-95DD-B796C9B7ACB2}" dt="2023-04-19T14:24:23.183" v="3347" actId="478"/>
          <ac:spMkLst>
            <pc:docMk/>
            <pc:sldMk cId="4242032273" sldId="389"/>
            <ac:spMk id="9" creationId="{B240FFD2-DA5F-8781-D959-CAD02E4FA546}"/>
          </ac:spMkLst>
        </pc:spChg>
        <pc:spChg chg="del mod">
          <ac:chgData name="Gasteiger, Cassidy M" userId="49e4247d-81de-4625-ae16-f189e0b7e529" providerId="ADAL" clId="{AAB71DD1-1C95-415C-95DD-B796C9B7ACB2}" dt="2023-04-19T14:26:00.392" v="3357" actId="478"/>
          <ac:spMkLst>
            <pc:docMk/>
            <pc:sldMk cId="4242032273" sldId="389"/>
            <ac:spMk id="10" creationId="{03FA1B8B-E1E7-9E0C-09BA-E914D8D2C297}"/>
          </ac:spMkLst>
        </pc:spChg>
        <pc:spChg chg="del">
          <ac:chgData name="Gasteiger, Cassidy M" userId="49e4247d-81de-4625-ae16-f189e0b7e529" providerId="ADAL" clId="{AAB71DD1-1C95-415C-95DD-B796C9B7ACB2}" dt="2023-04-19T14:24:27.461" v="3349" actId="478"/>
          <ac:spMkLst>
            <pc:docMk/>
            <pc:sldMk cId="4242032273" sldId="389"/>
            <ac:spMk id="11" creationId="{074A5FC5-FFB0-44F2-32D6-714D898EEF32}"/>
          </ac:spMkLst>
        </pc:spChg>
        <pc:spChg chg="mod">
          <ac:chgData name="Gasteiger, Cassidy M" userId="49e4247d-81de-4625-ae16-f189e0b7e529" providerId="ADAL" clId="{AAB71DD1-1C95-415C-95DD-B796C9B7ACB2}" dt="2023-04-19T14:27:19.482" v="3377" actId="207"/>
          <ac:spMkLst>
            <pc:docMk/>
            <pc:sldMk cId="4242032273" sldId="389"/>
            <ac:spMk id="15" creationId="{48320509-367D-EC1C-5448-B5C1F19E728F}"/>
          </ac:spMkLst>
        </pc:spChg>
        <pc:spChg chg="mod">
          <ac:chgData name="Gasteiger, Cassidy M" userId="49e4247d-81de-4625-ae16-f189e0b7e529" providerId="ADAL" clId="{AAB71DD1-1C95-415C-95DD-B796C9B7ACB2}" dt="2023-04-19T14:26:01.037" v="3358"/>
          <ac:spMkLst>
            <pc:docMk/>
            <pc:sldMk cId="4242032273" sldId="389"/>
            <ac:spMk id="16" creationId="{D7BF3668-C9C8-DCE9-CD7F-8CAD00587B3F}"/>
          </ac:spMkLst>
        </pc:spChg>
        <pc:spChg chg="mod">
          <ac:chgData name="Gasteiger, Cassidy M" userId="49e4247d-81de-4625-ae16-f189e0b7e529" providerId="ADAL" clId="{AAB71DD1-1C95-415C-95DD-B796C9B7ACB2}" dt="2023-04-19T14:28:12.388" v="3451" actId="20577"/>
          <ac:spMkLst>
            <pc:docMk/>
            <pc:sldMk cId="4242032273" sldId="389"/>
            <ac:spMk id="17" creationId="{3FF14FFB-00CE-5DF7-4BAA-FCE26A870CAA}"/>
          </ac:spMkLst>
        </pc:spChg>
        <pc:spChg chg="mod">
          <ac:chgData name="Gasteiger, Cassidy M" userId="49e4247d-81de-4625-ae16-f189e0b7e529" providerId="ADAL" clId="{AAB71DD1-1C95-415C-95DD-B796C9B7ACB2}" dt="2023-04-19T14:26:01.037" v="3358"/>
          <ac:spMkLst>
            <pc:docMk/>
            <pc:sldMk cId="4242032273" sldId="389"/>
            <ac:spMk id="22" creationId="{5AD1AEF7-C142-2FDD-392B-7A9888CA13F0}"/>
          </ac:spMkLst>
        </pc:spChg>
        <pc:spChg chg="mod">
          <ac:chgData name="Gasteiger, Cassidy M" userId="49e4247d-81de-4625-ae16-f189e0b7e529" providerId="ADAL" clId="{AAB71DD1-1C95-415C-95DD-B796C9B7ACB2}" dt="2023-04-19T14:26:01.037" v="3358"/>
          <ac:spMkLst>
            <pc:docMk/>
            <pc:sldMk cId="4242032273" sldId="389"/>
            <ac:spMk id="23" creationId="{06C06E44-0EC5-35E2-479D-E52D97F61693}"/>
          </ac:spMkLst>
        </pc:spChg>
        <pc:spChg chg="mod">
          <ac:chgData name="Gasteiger, Cassidy M" userId="49e4247d-81de-4625-ae16-f189e0b7e529" providerId="ADAL" clId="{AAB71DD1-1C95-415C-95DD-B796C9B7ACB2}" dt="2023-04-19T14:27:58.715" v="3433" actId="20577"/>
          <ac:spMkLst>
            <pc:docMk/>
            <pc:sldMk cId="4242032273" sldId="389"/>
            <ac:spMk id="24" creationId="{F37C9F57-7D9E-24BF-6257-73D68FCD5DD7}"/>
          </ac:spMkLst>
        </pc:spChg>
        <pc:spChg chg="mod">
          <ac:chgData name="Gasteiger, Cassidy M" userId="49e4247d-81de-4625-ae16-f189e0b7e529" providerId="ADAL" clId="{AAB71DD1-1C95-415C-95DD-B796C9B7ACB2}" dt="2023-04-19T14:26:01.037" v="3358"/>
          <ac:spMkLst>
            <pc:docMk/>
            <pc:sldMk cId="4242032273" sldId="389"/>
            <ac:spMk id="30" creationId="{BF487429-4545-1582-E2EE-5F7221D8DB7C}"/>
          </ac:spMkLst>
        </pc:spChg>
        <pc:spChg chg="mod">
          <ac:chgData name="Gasteiger, Cassidy M" userId="49e4247d-81de-4625-ae16-f189e0b7e529" providerId="ADAL" clId="{AAB71DD1-1C95-415C-95DD-B796C9B7ACB2}" dt="2023-04-19T14:26:01.037" v="3358"/>
          <ac:spMkLst>
            <pc:docMk/>
            <pc:sldMk cId="4242032273" sldId="389"/>
            <ac:spMk id="31" creationId="{939A3470-748A-5A52-FB7F-E50FD8E2F30E}"/>
          </ac:spMkLst>
        </pc:spChg>
        <pc:spChg chg="mod">
          <ac:chgData name="Gasteiger, Cassidy M" userId="49e4247d-81de-4625-ae16-f189e0b7e529" providerId="ADAL" clId="{AAB71DD1-1C95-415C-95DD-B796C9B7ACB2}" dt="2023-04-19T14:28:39.616" v="3471" actId="20577"/>
          <ac:spMkLst>
            <pc:docMk/>
            <pc:sldMk cId="4242032273" sldId="389"/>
            <ac:spMk id="32" creationId="{FAECED64-F65A-68A6-D0B9-B8BE36733E3C}"/>
          </ac:spMkLst>
        </pc:spChg>
        <pc:spChg chg="add mod">
          <ac:chgData name="Gasteiger, Cassidy M" userId="49e4247d-81de-4625-ae16-f189e0b7e529" providerId="ADAL" clId="{AAB71DD1-1C95-415C-95DD-B796C9B7ACB2}" dt="2023-04-19T14:32:53.392" v="4433" actId="20577"/>
          <ac:spMkLst>
            <pc:docMk/>
            <pc:sldMk cId="4242032273" sldId="389"/>
            <ac:spMk id="33" creationId="{F6BDB58E-CFE5-8DB6-0FE3-A22E6BCFCB69}"/>
          </ac:spMkLst>
        </pc:spChg>
        <pc:spChg chg="add mod">
          <ac:chgData name="Gasteiger, Cassidy M" userId="49e4247d-81de-4625-ae16-f189e0b7e529" providerId="ADAL" clId="{AAB71DD1-1C95-415C-95DD-B796C9B7ACB2}" dt="2023-04-19T14:34:09.108" v="4897" actId="20577"/>
          <ac:spMkLst>
            <pc:docMk/>
            <pc:sldMk cId="4242032273" sldId="389"/>
            <ac:spMk id="34" creationId="{524AB0A9-94A8-BCEC-8647-61028B774E65}"/>
          </ac:spMkLst>
        </pc:spChg>
        <pc:spChg chg="add mod">
          <ac:chgData name="Gasteiger, Cassidy M" userId="49e4247d-81de-4625-ae16-f189e0b7e529" providerId="ADAL" clId="{AAB71DD1-1C95-415C-95DD-B796C9B7ACB2}" dt="2023-04-19T14:27:29.497" v="3381" actId="20577"/>
          <ac:spMkLst>
            <pc:docMk/>
            <pc:sldMk cId="4242032273" sldId="389"/>
            <ac:spMk id="39" creationId="{7A03218B-8511-3BC5-2CBA-91AE822BB2A2}"/>
          </ac:spMkLst>
        </pc:spChg>
        <pc:spChg chg="add mod">
          <ac:chgData name="Gasteiger, Cassidy M" userId="49e4247d-81de-4625-ae16-f189e0b7e529" providerId="ADAL" clId="{AAB71DD1-1C95-415C-95DD-B796C9B7ACB2}" dt="2023-04-19T14:27:41.480" v="3386" actId="1035"/>
          <ac:spMkLst>
            <pc:docMk/>
            <pc:sldMk cId="4242032273" sldId="389"/>
            <ac:spMk id="40" creationId="{9679738C-0660-490F-7AEC-0565D9BA7B5B}"/>
          </ac:spMkLst>
        </pc:spChg>
        <pc:spChg chg="add del mod">
          <ac:chgData name="Gasteiger, Cassidy M" userId="49e4247d-81de-4625-ae16-f189e0b7e529" providerId="ADAL" clId="{AAB71DD1-1C95-415C-95DD-B796C9B7ACB2}" dt="2023-04-19T14:29:41.884" v="3788" actId="478"/>
          <ac:spMkLst>
            <pc:docMk/>
            <pc:sldMk cId="4242032273" sldId="389"/>
            <ac:spMk id="41" creationId="{9C422A87-1B95-6441-7638-6E000607FFC1}"/>
          </ac:spMkLst>
        </pc:spChg>
        <pc:spChg chg="add mod">
          <ac:chgData name="Gasteiger, Cassidy M" userId="49e4247d-81de-4625-ae16-f189e0b7e529" providerId="ADAL" clId="{AAB71DD1-1C95-415C-95DD-B796C9B7ACB2}" dt="2023-04-19T14:34:17.239" v="4898" actId="113"/>
          <ac:spMkLst>
            <pc:docMk/>
            <pc:sldMk cId="4242032273" sldId="389"/>
            <ac:spMk id="42" creationId="{2A74192C-35D7-E5AE-F309-534385C06B26}"/>
          </ac:spMkLst>
        </pc:spChg>
        <pc:spChg chg="add mod">
          <ac:chgData name="Gasteiger, Cassidy M" userId="49e4247d-81de-4625-ae16-f189e0b7e529" providerId="ADAL" clId="{AAB71DD1-1C95-415C-95DD-B796C9B7ACB2}" dt="2023-04-19T17:16:08.695" v="5906"/>
          <ac:spMkLst>
            <pc:docMk/>
            <pc:sldMk cId="4242032273" sldId="389"/>
            <ac:spMk id="43" creationId="{AAFD5FE2-7D11-C1A6-8D8A-D4CC23B6F51E}"/>
          </ac:spMkLst>
        </pc:spChg>
        <pc:grpChg chg="add del mod">
          <ac:chgData name="Gasteiger, Cassidy M" userId="49e4247d-81de-4625-ae16-f189e0b7e529" providerId="ADAL" clId="{AAB71DD1-1C95-415C-95DD-B796C9B7ACB2}" dt="2023-04-19T14:26:18.520" v="3363" actId="478"/>
          <ac:grpSpMkLst>
            <pc:docMk/>
            <pc:sldMk cId="4242032273" sldId="389"/>
            <ac:grpSpMk id="7" creationId="{20DFB9A0-6A31-FDB1-1935-BFA939AA07A4}"/>
          </ac:grpSpMkLst>
        </pc:grpChg>
        <pc:grpChg chg="mod topLvl">
          <ac:chgData name="Gasteiger, Cassidy M" userId="49e4247d-81de-4625-ae16-f189e0b7e529" providerId="ADAL" clId="{AAB71DD1-1C95-415C-95DD-B796C9B7ACB2}" dt="2023-04-19T14:26:18.520" v="3363" actId="478"/>
          <ac:grpSpMkLst>
            <pc:docMk/>
            <pc:sldMk cId="4242032273" sldId="389"/>
            <ac:grpSpMk id="12" creationId="{95A0CB6B-6260-EB12-12C9-95442A41749C}"/>
          </ac:grpSpMkLst>
        </pc:grpChg>
        <pc:grpChg chg="mod">
          <ac:chgData name="Gasteiger, Cassidy M" userId="49e4247d-81de-4625-ae16-f189e0b7e529" providerId="ADAL" clId="{AAB71DD1-1C95-415C-95DD-B796C9B7ACB2}" dt="2023-04-19T14:26:01.037" v="3358"/>
          <ac:grpSpMkLst>
            <pc:docMk/>
            <pc:sldMk cId="4242032273" sldId="389"/>
            <ac:grpSpMk id="14" creationId="{A094432D-3148-5EC0-81B9-B225DFA26145}"/>
          </ac:grpSpMkLst>
        </pc:grpChg>
        <pc:grpChg chg="add del mod">
          <ac:chgData name="Gasteiger, Cassidy M" userId="49e4247d-81de-4625-ae16-f189e0b7e529" providerId="ADAL" clId="{AAB71DD1-1C95-415C-95DD-B796C9B7ACB2}" dt="2023-04-19T14:26:21.025" v="3364" actId="478"/>
          <ac:grpSpMkLst>
            <pc:docMk/>
            <pc:sldMk cId="4242032273" sldId="389"/>
            <ac:grpSpMk id="18" creationId="{D4974F3A-108A-6C89-08F5-67E508EA155F}"/>
          </ac:grpSpMkLst>
        </pc:grpChg>
        <pc:grpChg chg="mod topLvl">
          <ac:chgData name="Gasteiger, Cassidy M" userId="49e4247d-81de-4625-ae16-f189e0b7e529" providerId="ADAL" clId="{AAB71DD1-1C95-415C-95DD-B796C9B7ACB2}" dt="2023-04-19T14:26:21.025" v="3364" actId="478"/>
          <ac:grpSpMkLst>
            <pc:docMk/>
            <pc:sldMk cId="4242032273" sldId="389"/>
            <ac:grpSpMk id="19" creationId="{7BBAB2FF-3CF2-C4EB-25EB-E89DD05C23F0}"/>
          </ac:grpSpMkLst>
        </pc:grpChg>
        <pc:grpChg chg="mod">
          <ac:chgData name="Gasteiger, Cassidy M" userId="49e4247d-81de-4625-ae16-f189e0b7e529" providerId="ADAL" clId="{AAB71DD1-1C95-415C-95DD-B796C9B7ACB2}" dt="2023-04-19T14:26:01.037" v="3358"/>
          <ac:grpSpMkLst>
            <pc:docMk/>
            <pc:sldMk cId="4242032273" sldId="389"/>
            <ac:grpSpMk id="21" creationId="{F2625282-9D05-BF92-145E-133490927F7A}"/>
          </ac:grpSpMkLst>
        </pc:grpChg>
        <pc:grpChg chg="add del mod">
          <ac:chgData name="Gasteiger, Cassidy M" userId="49e4247d-81de-4625-ae16-f189e0b7e529" providerId="ADAL" clId="{AAB71DD1-1C95-415C-95DD-B796C9B7ACB2}" dt="2023-04-19T14:26:22.658" v="3365" actId="478"/>
          <ac:grpSpMkLst>
            <pc:docMk/>
            <pc:sldMk cId="4242032273" sldId="389"/>
            <ac:grpSpMk id="26" creationId="{0B193246-42C0-3E18-4A97-87565BAF3647}"/>
          </ac:grpSpMkLst>
        </pc:grpChg>
        <pc:grpChg chg="mod topLvl">
          <ac:chgData name="Gasteiger, Cassidy M" userId="49e4247d-81de-4625-ae16-f189e0b7e529" providerId="ADAL" clId="{AAB71DD1-1C95-415C-95DD-B796C9B7ACB2}" dt="2023-04-19T14:26:22.658" v="3365" actId="478"/>
          <ac:grpSpMkLst>
            <pc:docMk/>
            <pc:sldMk cId="4242032273" sldId="389"/>
            <ac:grpSpMk id="27" creationId="{7CDA37C2-4B87-CFB4-A66D-259F5E1EAA79}"/>
          </ac:grpSpMkLst>
        </pc:grpChg>
        <pc:grpChg chg="mod">
          <ac:chgData name="Gasteiger, Cassidy M" userId="49e4247d-81de-4625-ae16-f189e0b7e529" providerId="ADAL" clId="{AAB71DD1-1C95-415C-95DD-B796C9B7ACB2}" dt="2023-04-19T14:26:01.037" v="3358"/>
          <ac:grpSpMkLst>
            <pc:docMk/>
            <pc:sldMk cId="4242032273" sldId="389"/>
            <ac:grpSpMk id="29" creationId="{3E596B48-E6E4-EC7B-AC06-4DE51AAB1099}"/>
          </ac:grpSpMkLst>
        </pc:grpChg>
        <pc:picChg chg="del mod topLvl">
          <ac:chgData name="Gasteiger, Cassidy M" userId="49e4247d-81de-4625-ae16-f189e0b7e529" providerId="ADAL" clId="{AAB71DD1-1C95-415C-95DD-B796C9B7ACB2}" dt="2023-04-19T14:26:18.520" v="3363" actId="478"/>
          <ac:picMkLst>
            <pc:docMk/>
            <pc:sldMk cId="4242032273" sldId="389"/>
            <ac:picMk id="13" creationId="{6F39A070-1E52-9C05-A626-F10F294FF3C6}"/>
          </ac:picMkLst>
        </pc:picChg>
        <pc:picChg chg="del mod topLvl">
          <ac:chgData name="Gasteiger, Cassidy M" userId="49e4247d-81de-4625-ae16-f189e0b7e529" providerId="ADAL" clId="{AAB71DD1-1C95-415C-95DD-B796C9B7ACB2}" dt="2023-04-19T14:26:21.025" v="3364" actId="478"/>
          <ac:picMkLst>
            <pc:docMk/>
            <pc:sldMk cId="4242032273" sldId="389"/>
            <ac:picMk id="20" creationId="{B65A5702-B88F-1357-4526-EC494C0B8F8D}"/>
          </ac:picMkLst>
        </pc:picChg>
        <pc:picChg chg="del mod topLvl">
          <ac:chgData name="Gasteiger, Cassidy M" userId="49e4247d-81de-4625-ae16-f189e0b7e529" providerId="ADAL" clId="{AAB71DD1-1C95-415C-95DD-B796C9B7ACB2}" dt="2023-04-19T14:26:22.658" v="3365" actId="478"/>
          <ac:picMkLst>
            <pc:docMk/>
            <pc:sldMk cId="4242032273" sldId="389"/>
            <ac:picMk id="28" creationId="{958B8304-AC0E-5520-275E-0CCCD7C9DDCB}"/>
          </ac:picMkLst>
        </pc:picChg>
        <pc:picChg chg="add del mod">
          <ac:chgData name="Gasteiger, Cassidy M" userId="49e4247d-81de-4625-ae16-f189e0b7e529" providerId="ADAL" clId="{AAB71DD1-1C95-415C-95DD-B796C9B7ACB2}" dt="2023-04-19T14:26:40.497" v="3369" actId="478"/>
          <ac:picMkLst>
            <pc:docMk/>
            <pc:sldMk cId="4242032273" sldId="389"/>
            <ac:picMk id="36" creationId="{C0C006B8-A15E-C891-67DB-AEE53AD620B3}"/>
          </ac:picMkLst>
        </pc:picChg>
        <pc:picChg chg="add del mod">
          <ac:chgData name="Gasteiger, Cassidy M" userId="49e4247d-81de-4625-ae16-f189e0b7e529" providerId="ADAL" clId="{AAB71DD1-1C95-415C-95DD-B796C9B7ACB2}" dt="2023-04-19T14:27:00.643" v="3372" actId="478"/>
          <ac:picMkLst>
            <pc:docMk/>
            <pc:sldMk cId="4242032273" sldId="389"/>
            <ac:picMk id="38" creationId="{D4BC1324-3DC0-BDE0-5E87-743AFC8AD1E9}"/>
          </ac:picMkLst>
        </pc:picChg>
      </pc:sldChg>
    </pc:docChg>
  </pc:docChgLst>
  <pc:docChgLst>
    <pc:chgData name="Labkovski, Zachary J" userId="S::zlabkovski3@gatech.edu::b0e12cb4-53a1-4586-9dbf-137597b49e9f" providerId="AD" clId="Web-{91710D1C-451A-4F09-88AF-B46712C3AD0D}"/>
    <pc:docChg chg="modSld">
      <pc:chgData name="Labkovski, Zachary J" userId="S::zlabkovski3@gatech.edu::b0e12cb4-53a1-4586-9dbf-137597b49e9f" providerId="AD" clId="Web-{91710D1C-451A-4F09-88AF-B46712C3AD0D}" dt="2023-04-19T05:11:09.310" v="64" actId="20577"/>
      <pc:docMkLst>
        <pc:docMk/>
      </pc:docMkLst>
      <pc:sldChg chg="addSp modSp">
        <pc:chgData name="Labkovski, Zachary J" userId="S::zlabkovski3@gatech.edu::b0e12cb4-53a1-4586-9dbf-137597b49e9f" providerId="AD" clId="Web-{91710D1C-451A-4F09-88AF-B46712C3AD0D}" dt="2023-04-19T05:11:09.310" v="64" actId="20577"/>
        <pc:sldMkLst>
          <pc:docMk/>
          <pc:sldMk cId="3612152812" sldId="387"/>
        </pc:sldMkLst>
        <pc:spChg chg="add mod">
          <ac:chgData name="Labkovski, Zachary J" userId="S::zlabkovski3@gatech.edu::b0e12cb4-53a1-4586-9dbf-137597b49e9f" providerId="AD" clId="Web-{91710D1C-451A-4F09-88AF-B46712C3AD0D}" dt="2023-04-19T05:05:58.912" v="7" actId="20577"/>
          <ac:spMkLst>
            <pc:docMk/>
            <pc:sldMk cId="3612152812" sldId="387"/>
            <ac:spMk id="6" creationId="{79639959-0C05-D435-6C02-07E5C764084B}"/>
          </ac:spMkLst>
        </pc:spChg>
        <pc:spChg chg="add mod">
          <ac:chgData name="Labkovski, Zachary J" userId="S::zlabkovski3@gatech.edu::b0e12cb4-53a1-4586-9dbf-137597b49e9f" providerId="AD" clId="Web-{91710D1C-451A-4F09-88AF-B46712C3AD0D}" dt="2023-04-19T05:06:05.459" v="12" actId="20577"/>
          <ac:spMkLst>
            <pc:docMk/>
            <pc:sldMk cId="3612152812" sldId="387"/>
            <ac:spMk id="11" creationId="{7080D4B7-30A2-CE31-148C-B62690B7C46F}"/>
          </ac:spMkLst>
        </pc:spChg>
        <pc:spChg chg="add mod">
          <ac:chgData name="Labkovski, Zachary J" userId="S::zlabkovski3@gatech.edu::b0e12cb4-53a1-4586-9dbf-137597b49e9f" providerId="AD" clId="Web-{91710D1C-451A-4F09-88AF-B46712C3AD0D}" dt="2023-04-19T05:10:37.356" v="56" actId="14100"/>
          <ac:spMkLst>
            <pc:docMk/>
            <pc:sldMk cId="3612152812" sldId="387"/>
            <ac:spMk id="13" creationId="{0F906DEC-0AA7-5FEA-B233-45FD2855DC7D}"/>
          </ac:spMkLst>
        </pc:spChg>
        <pc:spChg chg="add mod">
          <ac:chgData name="Labkovski, Zachary J" userId="S::zlabkovski3@gatech.edu::b0e12cb4-53a1-4586-9dbf-137597b49e9f" providerId="AD" clId="Web-{91710D1C-451A-4F09-88AF-B46712C3AD0D}" dt="2023-04-19T05:10:48.419" v="58" actId="14100"/>
          <ac:spMkLst>
            <pc:docMk/>
            <pc:sldMk cId="3612152812" sldId="387"/>
            <ac:spMk id="15" creationId="{8F63F2E8-4D03-79F0-D389-EA01868F07C4}"/>
          </ac:spMkLst>
        </pc:spChg>
        <pc:spChg chg="add mod">
          <ac:chgData name="Labkovski, Zachary J" userId="S::zlabkovski3@gatech.edu::b0e12cb4-53a1-4586-9dbf-137597b49e9f" providerId="AD" clId="Web-{91710D1C-451A-4F09-88AF-B46712C3AD0D}" dt="2023-04-19T05:10:45.278" v="57" actId="14100"/>
          <ac:spMkLst>
            <pc:docMk/>
            <pc:sldMk cId="3612152812" sldId="387"/>
            <ac:spMk id="16" creationId="{F537F229-B19F-0B5D-D16F-050421585391}"/>
          </ac:spMkLst>
        </pc:spChg>
        <pc:spChg chg="add mod">
          <ac:chgData name="Labkovski, Zachary J" userId="S::zlabkovski3@gatech.edu::b0e12cb4-53a1-4586-9dbf-137597b49e9f" providerId="AD" clId="Web-{91710D1C-451A-4F09-88AF-B46712C3AD0D}" dt="2023-04-19T05:11:09.310" v="64" actId="20577"/>
          <ac:spMkLst>
            <pc:docMk/>
            <pc:sldMk cId="3612152812" sldId="387"/>
            <ac:spMk id="17" creationId="{930CFF60-20BC-2E60-00F9-79153196B8E3}"/>
          </ac:spMkLst>
        </pc:spChg>
        <pc:picChg chg="add">
          <ac:chgData name="Labkovski, Zachary J" userId="S::zlabkovski3@gatech.edu::b0e12cb4-53a1-4586-9dbf-137597b49e9f" providerId="AD" clId="Web-{91710D1C-451A-4F09-88AF-B46712C3AD0D}" dt="2023-04-19T05:05:37.521" v="0"/>
          <ac:picMkLst>
            <pc:docMk/>
            <pc:sldMk cId="3612152812" sldId="387"/>
            <ac:picMk id="4" creationId="{5A3D4CF2-B952-CC36-FE0F-7D6B0328A641}"/>
          </ac:picMkLst>
        </pc:picChg>
        <pc:picChg chg="add mod">
          <ac:chgData name="Labkovski, Zachary J" userId="S::zlabkovski3@gatech.edu::b0e12cb4-53a1-4586-9dbf-137597b49e9f" providerId="AD" clId="Web-{91710D1C-451A-4F09-88AF-B46712C3AD0D}" dt="2023-04-19T05:05:50.302" v="4" actId="1076"/>
          <ac:picMkLst>
            <pc:docMk/>
            <pc:sldMk cId="3612152812" sldId="387"/>
            <ac:picMk id="8" creationId="{5F9044F3-F34E-D015-64B8-B3D0A6F0C260}"/>
          </ac:picMkLst>
        </pc:picChg>
      </pc:sldChg>
    </pc:docChg>
  </pc:docChgLst>
  <pc:docChgLst>
    <pc:chgData name="Simonetti, Paula R" userId="S::psimonetti3@gatech.edu::37aa77e8-a5a6-4630-b211-0a774c1ad5e7" providerId="AD" clId="Web-{6DD10E5D-264F-487F-8380-52765A4965A1}"/>
    <pc:docChg chg="addSld delSld modSld">
      <pc:chgData name="Simonetti, Paula R" userId="S::psimonetti3@gatech.edu::37aa77e8-a5a6-4630-b211-0a774c1ad5e7" providerId="AD" clId="Web-{6DD10E5D-264F-487F-8380-52765A4965A1}" dt="2023-03-06T22:29:44.013" v="128" actId="1076"/>
      <pc:docMkLst>
        <pc:docMk/>
      </pc:docMkLst>
      <pc:sldChg chg="addSp delSp modSp add del">
        <pc:chgData name="Simonetti, Paula R" userId="S::psimonetti3@gatech.edu::37aa77e8-a5a6-4630-b211-0a774c1ad5e7" providerId="AD" clId="Web-{6DD10E5D-264F-487F-8380-52765A4965A1}" dt="2023-03-06T22:29:44.013" v="128" actId="1076"/>
        <pc:sldMkLst>
          <pc:docMk/>
          <pc:sldMk cId="1314022979" sldId="359"/>
        </pc:sldMkLst>
        <pc:spChg chg="add del mod">
          <ac:chgData name="Simonetti, Paula R" userId="S::psimonetti3@gatech.edu::37aa77e8-a5a6-4630-b211-0a774c1ad5e7" providerId="AD" clId="Web-{6DD10E5D-264F-487F-8380-52765A4965A1}" dt="2023-03-06T22:28:30.652" v="106"/>
          <ac:spMkLst>
            <pc:docMk/>
            <pc:sldMk cId="1314022979" sldId="359"/>
            <ac:spMk id="5" creationId="{86785350-34F1-4133-4C54-E898B994E32B}"/>
          </ac:spMkLst>
        </pc:spChg>
        <pc:spChg chg="mod">
          <ac:chgData name="Simonetti, Paula R" userId="S::psimonetti3@gatech.edu::37aa77e8-a5a6-4630-b211-0a774c1ad5e7" providerId="AD" clId="Web-{6DD10E5D-264F-487F-8380-52765A4965A1}" dt="2023-03-06T22:09:17.141" v="7" actId="14100"/>
          <ac:spMkLst>
            <pc:docMk/>
            <pc:sldMk cId="1314022979" sldId="359"/>
            <ac:spMk id="10" creationId="{E651CF17-31E3-D13A-2186-6F3BC07BB711}"/>
          </ac:spMkLst>
        </pc:spChg>
        <pc:spChg chg="mod">
          <ac:chgData name="Simonetti, Paula R" userId="S::psimonetti3@gatech.edu::37aa77e8-a5a6-4630-b211-0a774c1ad5e7" providerId="AD" clId="Web-{6DD10E5D-264F-487F-8380-52765A4965A1}" dt="2023-03-06T22:09:30.766" v="9" actId="1076"/>
          <ac:spMkLst>
            <pc:docMk/>
            <pc:sldMk cId="1314022979" sldId="359"/>
            <ac:spMk id="26" creationId="{65BFDDD1-710C-CC17-94EC-8377FD966B40}"/>
          </ac:spMkLst>
        </pc:spChg>
        <pc:spChg chg="add del mod">
          <ac:chgData name="Simonetti, Paula R" userId="S::psimonetti3@gatech.edu::37aa77e8-a5a6-4630-b211-0a774c1ad5e7" providerId="AD" clId="Web-{6DD10E5D-264F-487F-8380-52765A4965A1}" dt="2023-03-06T22:19:20.764" v="22"/>
          <ac:spMkLst>
            <pc:docMk/>
            <pc:sldMk cId="1314022979" sldId="359"/>
            <ac:spMk id="27" creationId="{2B1F8EE5-B8B1-4744-E4BC-F7BE5C568DB7}"/>
          </ac:spMkLst>
        </pc:spChg>
        <pc:spChg chg="del mod">
          <ac:chgData name="Simonetti, Paula R" userId="S::psimonetti3@gatech.edu::37aa77e8-a5a6-4630-b211-0a774c1ad5e7" providerId="AD" clId="Web-{6DD10E5D-264F-487F-8380-52765A4965A1}" dt="2023-03-06T22:08:51.546" v="2"/>
          <ac:spMkLst>
            <pc:docMk/>
            <pc:sldMk cId="1314022979" sldId="359"/>
            <ac:spMk id="28" creationId="{6D613587-EEDA-C6DD-B245-997F14779DB9}"/>
          </ac:spMkLst>
        </pc:spChg>
        <pc:spChg chg="add del mod">
          <ac:chgData name="Simonetti, Paula R" userId="S::psimonetti3@gatech.edu::37aa77e8-a5a6-4630-b211-0a774c1ad5e7" providerId="AD" clId="Web-{6DD10E5D-264F-487F-8380-52765A4965A1}" dt="2023-03-06T22:28:27.933" v="105"/>
          <ac:spMkLst>
            <pc:docMk/>
            <pc:sldMk cId="1314022979" sldId="359"/>
            <ac:spMk id="30" creationId="{269A1A10-0428-82EE-00C6-7F11C76EAA45}"/>
          </ac:spMkLst>
        </pc:spChg>
        <pc:spChg chg="mod">
          <ac:chgData name="Simonetti, Paula R" userId="S::psimonetti3@gatech.edu::37aa77e8-a5a6-4630-b211-0a774c1ad5e7" providerId="AD" clId="Web-{6DD10E5D-264F-487F-8380-52765A4965A1}" dt="2023-03-06T22:28:58.575" v="111" actId="20577"/>
          <ac:spMkLst>
            <pc:docMk/>
            <pc:sldMk cId="1314022979" sldId="359"/>
            <ac:spMk id="35" creationId="{1F4E328A-6F2B-6B6F-2A71-1400BC24A1EB}"/>
          </ac:spMkLst>
        </pc:spChg>
        <pc:spChg chg="mod">
          <ac:chgData name="Simonetti, Paula R" userId="S::psimonetti3@gatech.edu::37aa77e8-a5a6-4630-b211-0a774c1ad5e7" providerId="AD" clId="Web-{6DD10E5D-264F-487F-8380-52765A4965A1}" dt="2023-03-06T22:21:13.533" v="41" actId="20577"/>
          <ac:spMkLst>
            <pc:docMk/>
            <pc:sldMk cId="1314022979" sldId="359"/>
            <ac:spMk id="36" creationId="{2DB5B1AB-9094-7792-E26E-40544DCCBA91}"/>
          </ac:spMkLst>
        </pc:spChg>
        <pc:spChg chg="mod">
          <ac:chgData name="Simonetti, Paula R" userId="S::psimonetti3@gatech.edu::37aa77e8-a5a6-4630-b211-0a774c1ad5e7" providerId="AD" clId="Web-{6DD10E5D-264F-487F-8380-52765A4965A1}" dt="2023-03-06T22:28:41.418" v="108" actId="20577"/>
          <ac:spMkLst>
            <pc:docMk/>
            <pc:sldMk cId="1314022979" sldId="359"/>
            <ac:spMk id="38" creationId="{3E87087E-F035-5F7B-B236-7B8B433623A7}"/>
          </ac:spMkLst>
        </pc:spChg>
        <pc:spChg chg="add mod">
          <ac:chgData name="Simonetti, Paula R" userId="S::psimonetti3@gatech.edu::37aa77e8-a5a6-4630-b211-0a774c1ad5e7" providerId="AD" clId="Web-{6DD10E5D-264F-487F-8380-52765A4965A1}" dt="2023-03-06T22:22:24.659" v="69"/>
          <ac:spMkLst>
            <pc:docMk/>
            <pc:sldMk cId="1314022979" sldId="359"/>
            <ac:spMk id="41" creationId="{BDEED854-58A3-757A-AF03-75E279C8EEDB}"/>
          </ac:spMkLst>
        </pc:spChg>
        <pc:spChg chg="add mod">
          <ac:chgData name="Simonetti, Paula R" userId="S::psimonetti3@gatech.edu::37aa77e8-a5a6-4630-b211-0a774c1ad5e7" providerId="AD" clId="Web-{6DD10E5D-264F-487F-8380-52765A4965A1}" dt="2023-03-06T22:28:43.762" v="109" actId="20577"/>
          <ac:spMkLst>
            <pc:docMk/>
            <pc:sldMk cId="1314022979" sldId="359"/>
            <ac:spMk id="43" creationId="{EB1CDAD1-C1DC-A837-2F1E-408070A02547}"/>
          </ac:spMkLst>
        </pc:spChg>
        <pc:spChg chg="mod">
          <ac:chgData name="Simonetti, Paula R" userId="S::psimonetti3@gatech.edu::37aa77e8-a5a6-4630-b211-0a774c1ad5e7" providerId="AD" clId="Web-{6DD10E5D-264F-487F-8380-52765A4965A1}" dt="2023-03-06T22:29:02.668" v="117" actId="20577"/>
          <ac:spMkLst>
            <pc:docMk/>
            <pc:sldMk cId="1314022979" sldId="359"/>
            <ac:spMk id="48" creationId="{1F055DE7-E129-85C1-6B64-9CC2E75B76D8}"/>
          </ac:spMkLst>
        </pc:spChg>
        <pc:spChg chg="mod">
          <ac:chgData name="Simonetti, Paula R" userId="S::psimonetti3@gatech.edu::37aa77e8-a5a6-4630-b211-0a774c1ad5e7" providerId="AD" clId="Web-{6DD10E5D-264F-487F-8380-52765A4965A1}" dt="2023-03-06T22:29:11.747" v="120" actId="20577"/>
          <ac:spMkLst>
            <pc:docMk/>
            <pc:sldMk cId="1314022979" sldId="359"/>
            <ac:spMk id="53" creationId="{F7DA8983-8278-36FC-B5DA-465175E51DB2}"/>
          </ac:spMkLst>
        </pc:spChg>
        <pc:spChg chg="mod">
          <ac:chgData name="Simonetti, Paula R" userId="S::psimonetti3@gatech.edu::37aa77e8-a5a6-4630-b211-0a774c1ad5e7" providerId="AD" clId="Web-{6DD10E5D-264F-487F-8380-52765A4965A1}" dt="2023-03-06T22:26:10.118" v="86" actId="20577"/>
          <ac:spMkLst>
            <pc:docMk/>
            <pc:sldMk cId="1314022979" sldId="359"/>
            <ac:spMk id="54" creationId="{1193641C-C398-809B-BDF1-197D7DF6BEB8}"/>
          </ac:spMkLst>
        </pc:spChg>
        <pc:spChg chg="mod">
          <ac:chgData name="Simonetti, Paula R" userId="S::psimonetti3@gatech.edu::37aa77e8-a5a6-4630-b211-0a774c1ad5e7" providerId="AD" clId="Web-{6DD10E5D-264F-487F-8380-52765A4965A1}" dt="2023-03-06T22:26:23.743" v="93" actId="20577"/>
          <ac:spMkLst>
            <pc:docMk/>
            <pc:sldMk cId="1314022979" sldId="359"/>
            <ac:spMk id="55" creationId="{390169A3-A130-41E6-6543-B2DC8618B8FD}"/>
          </ac:spMkLst>
        </pc:spChg>
        <pc:spChg chg="mod">
          <ac:chgData name="Simonetti, Paula R" userId="S::psimonetti3@gatech.edu::37aa77e8-a5a6-4630-b211-0a774c1ad5e7" providerId="AD" clId="Web-{6DD10E5D-264F-487F-8380-52765A4965A1}" dt="2023-03-06T22:29:01.184" v="116" actId="20577"/>
          <ac:spMkLst>
            <pc:docMk/>
            <pc:sldMk cId="1314022979" sldId="359"/>
            <ac:spMk id="56" creationId="{F68D4F6B-5BED-BA0B-AAB4-A9E3AD5C6F14}"/>
          </ac:spMkLst>
        </pc:spChg>
        <pc:grpChg chg="mod">
          <ac:chgData name="Simonetti, Paula R" userId="S::psimonetti3@gatech.edu::37aa77e8-a5a6-4630-b211-0a774c1ad5e7" providerId="AD" clId="Web-{6DD10E5D-264F-487F-8380-52765A4965A1}" dt="2023-03-06T22:23:52.896" v="70" actId="14100"/>
          <ac:grpSpMkLst>
            <pc:docMk/>
            <pc:sldMk cId="1314022979" sldId="359"/>
            <ac:grpSpMk id="39" creationId="{77632438-60C8-BD56-E29F-9B3D09503D16}"/>
          </ac:grpSpMkLst>
        </pc:grpChg>
        <pc:grpChg chg="add mod">
          <ac:chgData name="Simonetti, Paula R" userId="S::psimonetti3@gatech.edu::37aa77e8-a5a6-4630-b211-0a774c1ad5e7" providerId="AD" clId="Web-{6DD10E5D-264F-487F-8380-52765A4965A1}" dt="2023-03-06T22:29:35.388" v="125" actId="1076"/>
          <ac:grpSpMkLst>
            <pc:docMk/>
            <pc:sldMk cId="1314022979" sldId="359"/>
            <ac:grpSpMk id="44" creationId="{C982E974-9944-48D3-50DA-5DA14578B8EE}"/>
          </ac:grpSpMkLst>
        </pc:grpChg>
        <pc:grpChg chg="add mod">
          <ac:chgData name="Simonetti, Paula R" userId="S::psimonetti3@gatech.edu::37aa77e8-a5a6-4630-b211-0a774c1ad5e7" providerId="AD" clId="Web-{6DD10E5D-264F-487F-8380-52765A4965A1}" dt="2023-03-06T22:29:44.013" v="128" actId="1076"/>
          <ac:grpSpMkLst>
            <pc:docMk/>
            <pc:sldMk cId="1314022979" sldId="359"/>
            <ac:grpSpMk id="45" creationId="{DD36353D-2C1E-AAA9-E423-CA7ACA1A1951}"/>
          </ac:grpSpMkLst>
        </pc:grpChg>
        <pc:picChg chg="add mod">
          <ac:chgData name="Simonetti, Paula R" userId="S::psimonetti3@gatech.edu::37aa77e8-a5a6-4630-b211-0a774c1ad5e7" providerId="AD" clId="Web-{6DD10E5D-264F-487F-8380-52765A4965A1}" dt="2023-03-06T22:29:43.966" v="127" actId="1076"/>
          <ac:picMkLst>
            <pc:docMk/>
            <pc:sldMk cId="1314022979" sldId="359"/>
            <ac:picMk id="2" creationId="{D76EE965-39FB-0D5E-97FE-BD309702BDC6}"/>
          </ac:picMkLst>
        </pc:picChg>
        <pc:picChg chg="del mod">
          <ac:chgData name="Simonetti, Paula R" userId="S::psimonetti3@gatech.edu::37aa77e8-a5a6-4630-b211-0a774c1ad5e7" providerId="AD" clId="Web-{6DD10E5D-264F-487F-8380-52765A4965A1}" dt="2023-03-06T22:19:09.186" v="21"/>
          <ac:picMkLst>
            <pc:docMk/>
            <pc:sldMk cId="1314022979" sldId="359"/>
            <ac:picMk id="9" creationId="{F6356DD4-257C-9D6C-212A-3D1239A3571A}"/>
          </ac:picMkLst>
        </pc:picChg>
        <pc:picChg chg="add mod">
          <ac:chgData name="Simonetti, Paula R" userId="S::psimonetti3@gatech.edu::37aa77e8-a5a6-4630-b211-0a774c1ad5e7" providerId="AD" clId="Web-{6DD10E5D-264F-487F-8380-52765A4965A1}" dt="2023-03-06T22:19:34.202" v="25" actId="14100"/>
          <ac:picMkLst>
            <pc:docMk/>
            <pc:sldMk cId="1314022979" sldId="359"/>
            <ac:picMk id="29" creationId="{E04C8059-49E0-BF97-CBDE-BAAB314EF73C}"/>
          </ac:picMkLst>
        </pc:picChg>
      </pc:sldChg>
    </pc:docChg>
  </pc:docChgLst>
  <pc:docChgLst>
    <pc:chgData name="Watkins, Emma K" userId="S::ewatkins32@gatech.edu::2b485d71-08f9-405b-8ca9-b513c183d898" providerId="AD" clId="Web-{A5A0F5D0-8359-1029-E624-C06F63FADC02}"/>
    <pc:docChg chg="delSld modSld">
      <pc:chgData name="Watkins, Emma K" userId="S::ewatkins32@gatech.edu::2b485d71-08f9-405b-8ca9-b513c183d898" providerId="AD" clId="Web-{A5A0F5D0-8359-1029-E624-C06F63FADC02}" dt="2023-04-19T15:21:58.044" v="1903"/>
      <pc:docMkLst>
        <pc:docMk/>
      </pc:docMkLst>
      <pc:sldChg chg="addSp modSp">
        <pc:chgData name="Watkins, Emma K" userId="S::ewatkins32@gatech.edu::2b485d71-08f9-405b-8ca9-b513c183d898" providerId="AD" clId="Web-{A5A0F5D0-8359-1029-E624-C06F63FADC02}" dt="2023-04-19T13:59:08.478" v="1471"/>
        <pc:sldMkLst>
          <pc:docMk/>
          <pc:sldMk cId="3419208164" sldId="326"/>
        </pc:sldMkLst>
        <pc:spChg chg="mod">
          <ac:chgData name="Watkins, Emma K" userId="S::ewatkins32@gatech.edu::2b485d71-08f9-405b-8ca9-b513c183d898" providerId="AD" clId="Web-{A5A0F5D0-8359-1029-E624-C06F63FADC02}" dt="2023-04-19T12:55:42.015" v="1439" actId="1076"/>
          <ac:spMkLst>
            <pc:docMk/>
            <pc:sldMk cId="3419208164" sldId="326"/>
            <ac:spMk id="2" creationId="{91C52932-AA47-43AA-90D8-38F9DB63FBDE}"/>
          </ac:spMkLst>
        </pc:spChg>
        <pc:spChg chg="add mod">
          <ac:chgData name="Watkins, Emma K" userId="S::ewatkins32@gatech.edu::2b485d71-08f9-405b-8ca9-b513c183d898" providerId="AD" clId="Web-{A5A0F5D0-8359-1029-E624-C06F63FADC02}" dt="2023-04-19T12:57:54.831" v="1465" actId="1076"/>
          <ac:spMkLst>
            <pc:docMk/>
            <pc:sldMk cId="3419208164" sldId="326"/>
            <ac:spMk id="5" creationId="{30E4D0AC-BF13-236D-CE59-F59EF2C7664D}"/>
          </ac:spMkLst>
        </pc:spChg>
        <pc:graphicFrameChg chg="add mod modGraphic">
          <ac:chgData name="Watkins, Emma K" userId="S::ewatkins32@gatech.edu::2b485d71-08f9-405b-8ca9-b513c183d898" providerId="AD" clId="Web-{A5A0F5D0-8359-1029-E624-C06F63FADC02}" dt="2023-04-19T13:59:08.478" v="1471"/>
          <ac:graphicFrameMkLst>
            <pc:docMk/>
            <pc:sldMk cId="3419208164" sldId="326"/>
            <ac:graphicFrameMk id="3" creationId="{9786CC16-ED13-A445-37B8-C5A0481EC80F}"/>
          </ac:graphicFrameMkLst>
        </pc:graphicFrameChg>
        <pc:graphicFrameChg chg="add mod modGraphic">
          <ac:chgData name="Watkins, Emma K" userId="S::ewatkins32@gatech.edu::2b485d71-08f9-405b-8ca9-b513c183d898" providerId="AD" clId="Web-{A5A0F5D0-8359-1029-E624-C06F63FADC02}" dt="2023-04-19T12:57:51.925" v="1464" actId="1076"/>
          <ac:graphicFrameMkLst>
            <pc:docMk/>
            <pc:sldMk cId="3419208164" sldId="326"/>
            <ac:graphicFrameMk id="7" creationId="{BA63C918-D8FE-F657-A95B-B466CC585FC8}"/>
          </ac:graphicFrameMkLst>
        </pc:graphicFrameChg>
      </pc:sldChg>
      <pc:sldChg chg="addSp delSp modSp">
        <pc:chgData name="Watkins, Emma K" userId="S::ewatkins32@gatech.edu::2b485d71-08f9-405b-8ca9-b513c183d898" providerId="AD" clId="Web-{A5A0F5D0-8359-1029-E624-C06F63FADC02}" dt="2023-04-19T14:36:31.346" v="1536"/>
        <pc:sldMkLst>
          <pc:docMk/>
          <pc:sldMk cId="2903024905" sldId="361"/>
        </pc:sldMkLst>
        <pc:spChg chg="mod">
          <ac:chgData name="Watkins, Emma K" userId="S::ewatkins32@gatech.edu::2b485d71-08f9-405b-8ca9-b513c183d898" providerId="AD" clId="Web-{A5A0F5D0-8359-1029-E624-C06F63FADC02}" dt="2023-04-19T14:34:22.669" v="1519" actId="20577"/>
          <ac:spMkLst>
            <pc:docMk/>
            <pc:sldMk cId="2903024905" sldId="361"/>
            <ac:spMk id="5" creationId="{8846E2A2-A8F1-613F-6D35-49738BA95E56}"/>
          </ac:spMkLst>
        </pc:spChg>
        <pc:spChg chg="mod">
          <ac:chgData name="Watkins, Emma K" userId="S::ewatkins32@gatech.edu::2b485d71-08f9-405b-8ca9-b513c183d898" providerId="AD" clId="Web-{A5A0F5D0-8359-1029-E624-C06F63FADC02}" dt="2023-04-19T11:58:51.566" v="82" actId="20577"/>
          <ac:spMkLst>
            <pc:docMk/>
            <pc:sldMk cId="2903024905" sldId="361"/>
            <ac:spMk id="14" creationId="{52BE75E8-5000-7F5E-436F-5DFDFA730E3A}"/>
          </ac:spMkLst>
        </pc:spChg>
        <pc:spChg chg="del">
          <ac:chgData name="Watkins, Emma K" userId="S::ewatkins32@gatech.edu::2b485d71-08f9-405b-8ca9-b513c183d898" providerId="AD" clId="Web-{A5A0F5D0-8359-1029-E624-C06F63FADC02}" dt="2023-04-19T11:58:14.940" v="70"/>
          <ac:spMkLst>
            <pc:docMk/>
            <pc:sldMk cId="2903024905" sldId="361"/>
            <ac:spMk id="16" creationId="{400FF28C-F0C4-208E-6D1A-AF97827A96BD}"/>
          </ac:spMkLst>
        </pc:spChg>
        <pc:spChg chg="del">
          <ac:chgData name="Watkins, Emma K" userId="S::ewatkins32@gatech.edu::2b485d71-08f9-405b-8ca9-b513c183d898" providerId="AD" clId="Web-{A5A0F5D0-8359-1029-E624-C06F63FADC02}" dt="2023-04-19T11:58:19.159" v="72"/>
          <ac:spMkLst>
            <pc:docMk/>
            <pc:sldMk cId="2903024905" sldId="361"/>
            <ac:spMk id="17" creationId="{4B99BA49-1ACB-3994-2364-247DC5103134}"/>
          </ac:spMkLst>
        </pc:spChg>
        <pc:picChg chg="add mod">
          <ac:chgData name="Watkins, Emma K" userId="S::ewatkins32@gatech.edu::2b485d71-08f9-405b-8ca9-b513c183d898" providerId="AD" clId="Web-{A5A0F5D0-8359-1029-E624-C06F63FADC02}" dt="2023-04-19T14:36:31.346" v="1536"/>
          <ac:picMkLst>
            <pc:docMk/>
            <pc:sldMk cId="2903024905" sldId="361"/>
            <ac:picMk id="3" creationId="{B01A96D5-D631-E182-5CF4-0D2CD88287B6}"/>
          </ac:picMkLst>
        </pc:picChg>
        <pc:picChg chg="del">
          <ac:chgData name="Watkins, Emma K" userId="S::ewatkins32@gatech.edu::2b485d71-08f9-405b-8ca9-b513c183d898" providerId="AD" clId="Web-{A5A0F5D0-8359-1029-E624-C06F63FADC02}" dt="2023-04-19T14:35:45.219" v="1529"/>
          <ac:picMkLst>
            <pc:docMk/>
            <pc:sldMk cId="2903024905" sldId="361"/>
            <ac:picMk id="4" creationId="{C01B9C1B-F780-AC09-C2AD-0B8F8369571D}"/>
          </ac:picMkLst>
        </pc:picChg>
        <pc:picChg chg="del">
          <ac:chgData name="Watkins, Emma K" userId="S::ewatkins32@gatech.edu::2b485d71-08f9-405b-8ca9-b513c183d898" providerId="AD" clId="Web-{A5A0F5D0-8359-1029-E624-C06F63FADC02}" dt="2023-04-19T11:58:17.112" v="71"/>
          <ac:picMkLst>
            <pc:docMk/>
            <pc:sldMk cId="2903024905" sldId="361"/>
            <ac:picMk id="10" creationId="{57630BBF-C9D5-68FC-BB06-D4813B39AC51}"/>
          </ac:picMkLst>
        </pc:picChg>
        <pc:picChg chg="del">
          <ac:chgData name="Watkins, Emma K" userId="S::ewatkins32@gatech.edu::2b485d71-08f9-405b-8ca9-b513c183d898" providerId="AD" clId="Web-{A5A0F5D0-8359-1029-E624-C06F63FADC02}" dt="2023-04-19T11:58:12.815" v="69"/>
          <ac:picMkLst>
            <pc:docMk/>
            <pc:sldMk cId="2903024905" sldId="361"/>
            <ac:picMk id="18" creationId="{5DD543D8-2E08-9BF4-E1B0-D69406603752}"/>
          </ac:picMkLst>
        </pc:picChg>
      </pc:sldChg>
      <pc:sldChg chg="addCm">
        <pc:chgData name="Watkins, Emma K" userId="S::ewatkins32@gatech.edu::2b485d71-08f9-405b-8ca9-b513c183d898" providerId="AD" clId="Web-{A5A0F5D0-8359-1029-E624-C06F63FADC02}" dt="2023-04-19T12:46:58.905" v="1169"/>
        <pc:sldMkLst>
          <pc:docMk/>
          <pc:sldMk cId="65073198" sldId="378"/>
        </pc:sldMkLst>
        <pc:extLst>
          <p:ext xmlns:p="http://schemas.openxmlformats.org/presentationml/2006/main" uri="{D6D511B9-2390-475A-947B-AFAB55BFBCF1}">
            <pc226:cmChg xmlns:pc226="http://schemas.microsoft.com/office/powerpoint/2022/06/main/command" chg="add">
              <pc226:chgData name="Watkins, Emma K" userId="S::ewatkins32@gatech.edu::2b485d71-08f9-405b-8ca9-b513c183d898" providerId="AD" clId="Web-{A5A0F5D0-8359-1029-E624-C06F63FADC02}" dt="2023-04-19T12:46:58.905" v="1169"/>
              <pc2:cmMkLst xmlns:pc2="http://schemas.microsoft.com/office/powerpoint/2019/9/main/command">
                <pc:docMk/>
                <pc:sldMk cId="65073198" sldId="378"/>
                <pc2:cmMk id="{4C5A7B27-439D-49F2-8168-C3FD988D3EB8}"/>
              </pc2:cmMkLst>
            </pc226:cmChg>
          </p:ext>
        </pc:extLst>
      </pc:sldChg>
      <pc:sldChg chg="addSp delSp modSp">
        <pc:chgData name="Watkins, Emma K" userId="S::ewatkins32@gatech.edu::2b485d71-08f9-405b-8ca9-b513c183d898" providerId="AD" clId="Web-{A5A0F5D0-8359-1029-E624-C06F63FADC02}" dt="2023-04-19T14:39:12.680" v="1566" actId="1076"/>
        <pc:sldMkLst>
          <pc:docMk/>
          <pc:sldMk cId="720294683" sldId="380"/>
        </pc:sldMkLst>
        <pc:spChg chg="mod">
          <ac:chgData name="Watkins, Emma K" userId="S::ewatkins32@gatech.edu::2b485d71-08f9-405b-8ca9-b513c183d898" providerId="AD" clId="Web-{A5A0F5D0-8359-1029-E624-C06F63FADC02}" dt="2023-04-19T14:34:44.732" v="1526" actId="20577"/>
          <ac:spMkLst>
            <pc:docMk/>
            <pc:sldMk cId="720294683" sldId="380"/>
            <ac:spMk id="5" creationId="{8846E2A2-A8F1-613F-6D35-49738BA95E56}"/>
          </ac:spMkLst>
        </pc:spChg>
        <pc:picChg chg="del">
          <ac:chgData name="Watkins, Emma K" userId="S::ewatkins32@gatech.edu::2b485d71-08f9-405b-8ca9-b513c183d898" providerId="AD" clId="Web-{A5A0F5D0-8359-1029-E624-C06F63FADC02}" dt="2023-04-19T14:39:01.930" v="1562"/>
          <ac:picMkLst>
            <pc:docMk/>
            <pc:sldMk cId="720294683" sldId="380"/>
            <ac:picMk id="7" creationId="{FBB36CF3-4F0C-13EA-6E40-6106F8AB8F82}"/>
          </ac:picMkLst>
        </pc:picChg>
        <pc:picChg chg="add mod">
          <ac:chgData name="Watkins, Emma K" userId="S::ewatkins32@gatech.edu::2b485d71-08f9-405b-8ca9-b513c183d898" providerId="AD" clId="Web-{A5A0F5D0-8359-1029-E624-C06F63FADC02}" dt="2023-04-19T14:38:47.101" v="1560" actId="1076"/>
          <ac:picMkLst>
            <pc:docMk/>
            <pc:sldMk cId="720294683" sldId="380"/>
            <ac:picMk id="8" creationId="{AFB43B55-D15A-3574-B80C-CCCE1BD8B74B}"/>
          </ac:picMkLst>
        </pc:picChg>
        <pc:picChg chg="add mod">
          <ac:chgData name="Watkins, Emma K" userId="S::ewatkins32@gatech.edu::2b485d71-08f9-405b-8ca9-b513c183d898" providerId="AD" clId="Web-{A5A0F5D0-8359-1029-E624-C06F63FADC02}" dt="2023-04-19T14:39:12.680" v="1566" actId="1076"/>
          <ac:picMkLst>
            <pc:docMk/>
            <pc:sldMk cId="720294683" sldId="380"/>
            <ac:picMk id="9" creationId="{F94D5E25-CD26-7E1E-D459-2A1FD8EB1CFF}"/>
          </ac:picMkLst>
        </pc:picChg>
        <pc:picChg chg="del">
          <ac:chgData name="Watkins, Emma K" userId="S::ewatkins32@gatech.edu::2b485d71-08f9-405b-8ca9-b513c183d898" providerId="AD" clId="Web-{A5A0F5D0-8359-1029-E624-C06F63FADC02}" dt="2023-04-19T14:38:42.663" v="1558"/>
          <ac:picMkLst>
            <pc:docMk/>
            <pc:sldMk cId="720294683" sldId="380"/>
            <ac:picMk id="19" creationId="{3309FDB0-A0D1-F6A8-25FC-D1F0F8870A98}"/>
          </ac:picMkLst>
        </pc:picChg>
      </pc:sldChg>
      <pc:sldChg chg="modSp del delCm">
        <pc:chgData name="Watkins, Emma K" userId="S::ewatkins32@gatech.edu::2b485d71-08f9-405b-8ca9-b513c183d898" providerId="AD" clId="Web-{A5A0F5D0-8359-1029-E624-C06F63FADC02}" dt="2023-04-19T13:59:50.480" v="1478"/>
        <pc:sldMkLst>
          <pc:docMk/>
          <pc:sldMk cId="113931175" sldId="383"/>
        </pc:sldMkLst>
        <pc:spChg chg="mod">
          <ac:chgData name="Watkins, Emma K" userId="S::ewatkins32@gatech.edu::2b485d71-08f9-405b-8ca9-b513c183d898" providerId="AD" clId="Web-{A5A0F5D0-8359-1029-E624-C06F63FADC02}" dt="2023-04-19T13:59:48.167" v="1477" actId="20577"/>
          <ac:spMkLst>
            <pc:docMk/>
            <pc:sldMk cId="113931175" sldId="383"/>
            <ac:spMk id="8" creationId="{BA618045-4DCC-9C0A-953A-91F2B9C34718}"/>
          </ac:spMkLst>
        </pc:spChg>
        <pc:extLst>
          <p:ext xmlns:p="http://schemas.openxmlformats.org/presentationml/2006/main" uri="{D6D511B9-2390-475A-947B-AFAB55BFBCF1}">
            <pc226:cmChg xmlns:pc226="http://schemas.microsoft.com/office/powerpoint/2022/06/main/command" chg="del">
              <pc226:chgData name="Watkins, Emma K" userId="S::ewatkins32@gatech.edu::2b485d71-08f9-405b-8ca9-b513c183d898" providerId="AD" clId="Web-{A5A0F5D0-8359-1029-E624-C06F63FADC02}" dt="2023-04-19T13:59:50.480" v="1478"/>
              <pc2:cmMkLst xmlns:pc2="http://schemas.microsoft.com/office/powerpoint/2019/9/main/command">
                <pc:docMk/>
                <pc:sldMk cId="113931175" sldId="383"/>
                <pc2:cmMk id="{9438168B-612E-43DF-B163-253CE0001D9B}"/>
              </pc2:cmMkLst>
            </pc226:cmChg>
          </p:ext>
        </pc:extLst>
      </pc:sldChg>
      <pc:sldChg chg="addSp delSp modSp">
        <pc:chgData name="Watkins, Emma K" userId="S::ewatkins32@gatech.edu::2b485d71-08f9-405b-8ca9-b513c183d898" providerId="AD" clId="Web-{A5A0F5D0-8359-1029-E624-C06F63FADC02}" dt="2023-04-19T14:38:33.366" v="1557" actId="1076"/>
        <pc:sldMkLst>
          <pc:docMk/>
          <pc:sldMk cId="4147818958" sldId="385"/>
        </pc:sldMkLst>
        <pc:spChg chg="mod">
          <ac:chgData name="Watkins, Emma K" userId="S::ewatkins32@gatech.edu::2b485d71-08f9-405b-8ca9-b513c183d898" providerId="AD" clId="Web-{A5A0F5D0-8359-1029-E624-C06F63FADC02}" dt="2023-04-19T14:36:59.847" v="1544" actId="14100"/>
          <ac:spMkLst>
            <pc:docMk/>
            <pc:sldMk cId="4147818958" sldId="385"/>
            <ac:spMk id="12" creationId="{852D1257-4DBC-2BB4-62C8-94C2BE6895A7}"/>
          </ac:spMkLst>
        </pc:spChg>
        <pc:picChg chg="add mod">
          <ac:chgData name="Watkins, Emma K" userId="S::ewatkins32@gatech.edu::2b485d71-08f9-405b-8ca9-b513c183d898" providerId="AD" clId="Web-{A5A0F5D0-8359-1029-E624-C06F63FADC02}" dt="2023-04-19T14:35:42.813" v="1528" actId="1076"/>
          <ac:picMkLst>
            <pc:docMk/>
            <pc:sldMk cId="4147818958" sldId="385"/>
            <ac:picMk id="4" creationId="{D0078173-648F-3CAF-218D-FE353FEDCDCC}"/>
          </ac:picMkLst>
        </pc:picChg>
        <pc:picChg chg="add del mod">
          <ac:chgData name="Watkins, Emma K" userId="S::ewatkins32@gatech.edu::2b485d71-08f9-405b-8ca9-b513c183d898" providerId="AD" clId="Web-{A5A0F5D0-8359-1029-E624-C06F63FADC02}" dt="2023-04-19T14:37:47.520" v="1551"/>
          <ac:picMkLst>
            <pc:docMk/>
            <pc:sldMk cId="4147818958" sldId="385"/>
            <ac:picMk id="9" creationId="{7731C8F8-000E-681F-3728-3A6AA212DC8B}"/>
          </ac:picMkLst>
        </pc:picChg>
        <pc:picChg chg="add mod">
          <ac:chgData name="Watkins, Emma K" userId="S::ewatkins32@gatech.edu::2b485d71-08f9-405b-8ca9-b513c183d898" providerId="AD" clId="Web-{A5A0F5D0-8359-1029-E624-C06F63FADC02}" dt="2023-04-19T14:38:33.366" v="1557" actId="1076"/>
          <ac:picMkLst>
            <pc:docMk/>
            <pc:sldMk cId="4147818958" sldId="385"/>
            <ac:picMk id="10" creationId="{58BFAC5D-FACA-1676-65C3-6E2CE63CA9F9}"/>
          </ac:picMkLst>
        </pc:picChg>
        <pc:picChg chg="add mod">
          <ac:chgData name="Watkins, Emma K" userId="S::ewatkins32@gatech.edu::2b485d71-08f9-405b-8ca9-b513c183d898" providerId="AD" clId="Web-{A5A0F5D0-8359-1029-E624-C06F63FADC02}" dt="2023-04-19T14:38:27.100" v="1556" actId="1076"/>
          <ac:picMkLst>
            <pc:docMk/>
            <pc:sldMk cId="4147818958" sldId="385"/>
            <ac:picMk id="11" creationId="{1794D72A-8848-A37D-B982-193198788E5C}"/>
          </ac:picMkLst>
        </pc:picChg>
      </pc:sldChg>
      <pc:sldChg chg="addSp modSp delCm">
        <pc:chgData name="Watkins, Emma K" userId="S::ewatkins32@gatech.edu::2b485d71-08f9-405b-8ca9-b513c183d898" providerId="AD" clId="Web-{A5A0F5D0-8359-1029-E624-C06F63FADC02}" dt="2023-04-19T12:09:36.055" v="253" actId="20577"/>
        <pc:sldMkLst>
          <pc:docMk/>
          <pc:sldMk cId="4079640400" sldId="386"/>
        </pc:sldMkLst>
        <pc:spChg chg="add mod">
          <ac:chgData name="Watkins, Emma K" userId="S::ewatkins32@gatech.edu::2b485d71-08f9-405b-8ca9-b513c183d898" providerId="AD" clId="Web-{A5A0F5D0-8359-1029-E624-C06F63FADC02}" dt="2023-04-19T12:09:36.055" v="253" actId="20577"/>
          <ac:spMkLst>
            <pc:docMk/>
            <pc:sldMk cId="4079640400" sldId="386"/>
            <ac:spMk id="3" creationId="{7A1F161F-C7EC-A6BD-0C23-DD434D4B4DCC}"/>
          </ac:spMkLst>
        </pc:spChg>
        <pc:spChg chg="mod">
          <ac:chgData name="Watkins, Emma K" userId="S::ewatkins32@gatech.edu::2b485d71-08f9-405b-8ca9-b513c183d898" providerId="AD" clId="Web-{A5A0F5D0-8359-1029-E624-C06F63FADC02}" dt="2023-04-19T11:54:35.699" v="2" actId="1076"/>
          <ac:spMkLst>
            <pc:docMk/>
            <pc:sldMk cId="4079640400" sldId="386"/>
            <ac:spMk id="18" creationId="{F7C8FA54-254A-9D17-3043-B3B014C65217}"/>
          </ac:spMkLst>
        </pc:spChg>
        <pc:extLst>
          <p:ext xmlns:p="http://schemas.openxmlformats.org/presentationml/2006/main" uri="{D6D511B9-2390-475A-947B-AFAB55BFBCF1}">
            <pc226:cmChg xmlns:pc226="http://schemas.microsoft.com/office/powerpoint/2022/06/main/command" chg="del">
              <pc226:chgData name="Watkins, Emma K" userId="S::ewatkins32@gatech.edu::2b485d71-08f9-405b-8ca9-b513c183d898" providerId="AD" clId="Web-{A5A0F5D0-8359-1029-E624-C06F63FADC02}" dt="2023-04-19T12:05:05.156" v="235"/>
              <pc2:cmMkLst xmlns:pc2="http://schemas.microsoft.com/office/powerpoint/2019/9/main/command">
                <pc:docMk/>
                <pc:sldMk cId="4079640400" sldId="386"/>
                <pc2:cmMk id="{B95A4F18-4A21-44B3-A545-FB0AF51BDE94}"/>
              </pc2:cmMkLst>
            </pc226:cmChg>
          </p:ext>
        </pc:extLst>
      </pc:sldChg>
      <pc:sldChg chg="addCm">
        <pc:chgData name="Watkins, Emma K" userId="S::ewatkins32@gatech.edu::2b485d71-08f9-405b-8ca9-b513c183d898" providerId="AD" clId="Web-{A5A0F5D0-8359-1029-E624-C06F63FADC02}" dt="2023-04-19T12:52:33.962" v="1325"/>
        <pc:sldMkLst>
          <pc:docMk/>
          <pc:sldMk cId="3612152812" sldId="387"/>
        </pc:sldMkLst>
        <pc:extLst>
          <p:ext xmlns:p="http://schemas.openxmlformats.org/presentationml/2006/main" uri="{D6D511B9-2390-475A-947B-AFAB55BFBCF1}">
            <pc226:cmChg xmlns:pc226="http://schemas.microsoft.com/office/powerpoint/2022/06/main/command" chg="add">
              <pc226:chgData name="Watkins, Emma K" userId="S::ewatkins32@gatech.edu::2b485d71-08f9-405b-8ca9-b513c183d898" providerId="AD" clId="Web-{A5A0F5D0-8359-1029-E624-C06F63FADC02}" dt="2023-04-19T12:52:33.962" v="1325"/>
              <pc2:cmMkLst xmlns:pc2="http://schemas.microsoft.com/office/powerpoint/2019/9/main/command">
                <pc:docMk/>
                <pc:sldMk cId="3612152812" sldId="387"/>
                <pc2:cmMk id="{B3664FBA-A2DB-4D19-BCFF-E1EDFB37144F}"/>
              </pc2:cmMkLst>
            </pc226:cmChg>
          </p:ext>
        </pc:extLst>
      </pc:sldChg>
      <pc:sldChg chg="addSp delSp modSp addCm delCm modCm">
        <pc:chgData name="Watkins, Emma K" userId="S::ewatkins32@gatech.edu::2b485d71-08f9-405b-8ca9-b513c183d898" providerId="AD" clId="Web-{A5A0F5D0-8359-1029-E624-C06F63FADC02}" dt="2023-04-19T15:21:58.044" v="1903"/>
        <pc:sldMkLst>
          <pc:docMk/>
          <pc:sldMk cId="595885770" sldId="388"/>
        </pc:sldMkLst>
        <pc:spChg chg="del mod">
          <ac:chgData name="Watkins, Emma K" userId="S::ewatkins32@gatech.edu::2b485d71-08f9-405b-8ca9-b513c183d898" providerId="AD" clId="Web-{A5A0F5D0-8359-1029-E624-C06F63FADC02}" dt="2023-04-19T14:44:14.629" v="1580"/>
          <ac:spMkLst>
            <pc:docMk/>
            <pc:sldMk cId="595885770" sldId="388"/>
            <ac:spMk id="2" creationId="{91C52932-AA47-43AA-90D8-38F9DB63FBDE}"/>
          </ac:spMkLst>
        </pc:spChg>
        <pc:spChg chg="add del mod">
          <ac:chgData name="Watkins, Emma K" userId="S::ewatkins32@gatech.edu::2b485d71-08f9-405b-8ca9-b513c183d898" providerId="AD" clId="Web-{A5A0F5D0-8359-1029-E624-C06F63FADC02}" dt="2023-04-19T12:02:07.260" v="206"/>
          <ac:spMkLst>
            <pc:docMk/>
            <pc:sldMk cId="595885770" sldId="388"/>
            <ac:spMk id="3" creationId="{993B0EC0-CD19-8C33-7D4B-30B0111C98E8}"/>
          </ac:spMkLst>
        </pc:spChg>
        <pc:spChg chg="del mod">
          <ac:chgData name="Watkins, Emma K" userId="S::ewatkins32@gatech.edu::2b485d71-08f9-405b-8ca9-b513c183d898" providerId="AD" clId="Web-{A5A0F5D0-8359-1029-E624-C06F63FADC02}" dt="2023-04-19T12:02:19.885" v="210"/>
          <ac:spMkLst>
            <pc:docMk/>
            <pc:sldMk cId="595885770" sldId="388"/>
            <ac:spMk id="4" creationId="{0CB3ED92-903B-6D9F-6A2C-A863C0C9C122}"/>
          </ac:spMkLst>
        </pc:spChg>
        <pc:spChg chg="add del mod">
          <ac:chgData name="Watkins, Emma K" userId="S::ewatkins32@gatech.edu::2b485d71-08f9-405b-8ca9-b513c183d898" providerId="AD" clId="Web-{A5A0F5D0-8359-1029-E624-C06F63FADC02}" dt="2023-04-19T14:43:38.456" v="1572"/>
          <ac:spMkLst>
            <pc:docMk/>
            <pc:sldMk cId="595885770" sldId="388"/>
            <ac:spMk id="6" creationId="{1891E7B2-96AF-19F6-A652-A9161BC8446F}"/>
          </ac:spMkLst>
        </pc:spChg>
        <pc:spChg chg="add del mod">
          <ac:chgData name="Watkins, Emma K" userId="S::ewatkins32@gatech.edu::2b485d71-08f9-405b-8ca9-b513c183d898" providerId="AD" clId="Web-{A5A0F5D0-8359-1029-E624-C06F63FADC02}" dt="2023-04-19T14:44:24.051" v="1584"/>
          <ac:spMkLst>
            <pc:docMk/>
            <pc:sldMk cId="595885770" sldId="388"/>
            <ac:spMk id="7" creationId="{0BD972C9-399D-DCA8-3635-D3820C8794D6}"/>
          </ac:spMkLst>
        </pc:spChg>
        <pc:spChg chg="add mod">
          <ac:chgData name="Watkins, Emma K" userId="S::ewatkins32@gatech.edu::2b485d71-08f9-405b-8ca9-b513c183d898" providerId="AD" clId="Web-{A5A0F5D0-8359-1029-E624-C06F63FADC02}" dt="2023-04-19T14:44:28.473" v="1588" actId="20577"/>
          <ac:spMkLst>
            <pc:docMk/>
            <pc:sldMk cId="595885770" sldId="388"/>
            <ac:spMk id="9" creationId="{B240FFD2-DA5F-8781-D959-CAD02E4FA546}"/>
          </ac:spMkLst>
        </pc:spChg>
        <pc:spChg chg="add del mod">
          <ac:chgData name="Watkins, Emma K" userId="S::ewatkins32@gatech.edu::2b485d71-08f9-405b-8ca9-b513c183d898" providerId="AD" clId="Web-{A5A0F5D0-8359-1029-E624-C06F63FADC02}" dt="2023-04-19T15:20:56.917" v="1898" actId="20577"/>
          <ac:spMkLst>
            <pc:docMk/>
            <pc:sldMk cId="595885770" sldId="388"/>
            <ac:spMk id="10" creationId="{03FA1B8B-E1E7-9E0C-09BA-E914D8D2C297}"/>
          </ac:spMkLst>
        </pc:spChg>
        <pc:spChg chg="add del mod">
          <ac:chgData name="Watkins, Emma K" userId="S::ewatkins32@gatech.edu::2b485d71-08f9-405b-8ca9-b513c183d898" providerId="AD" clId="Web-{A5A0F5D0-8359-1029-E624-C06F63FADC02}" dt="2023-04-19T14:43:41.331" v="1573"/>
          <ac:spMkLst>
            <pc:docMk/>
            <pc:sldMk cId="595885770" sldId="388"/>
            <ac:spMk id="11" creationId="{074A5FC5-FFB0-44F2-32D6-714D898EEF32}"/>
          </ac:spMkLst>
        </pc:spChg>
        <pc:spChg chg="add del mod">
          <ac:chgData name="Watkins, Emma K" userId="S::ewatkins32@gatech.edu::2b485d71-08f9-405b-8ca9-b513c183d898" providerId="AD" clId="Web-{A5A0F5D0-8359-1029-E624-C06F63FADC02}" dt="2023-04-19T15:15:50.301" v="1788"/>
          <ac:spMkLst>
            <pc:docMk/>
            <pc:sldMk cId="595885770" sldId="388"/>
            <ac:spMk id="12" creationId="{58024D91-B1CA-A9EF-835D-71D05324603E}"/>
          </ac:spMkLst>
        </pc:spChg>
        <pc:picChg chg="add del">
          <ac:chgData name="Watkins, Emma K" userId="S::ewatkins32@gatech.edu::2b485d71-08f9-405b-8ca9-b513c183d898" providerId="AD" clId="Web-{A5A0F5D0-8359-1029-E624-C06F63FADC02}" dt="2023-04-19T14:43:53.894" v="1575"/>
          <ac:picMkLst>
            <pc:docMk/>
            <pc:sldMk cId="595885770" sldId="388"/>
            <ac:picMk id="4" creationId="{112275F5-BD41-3913-D6C8-7B8257D0E400}"/>
          </ac:picMkLst>
        </pc:picChg>
        <pc:extLst>
          <p:ext xmlns:p="http://schemas.openxmlformats.org/presentationml/2006/main" uri="{D6D511B9-2390-475A-947B-AFAB55BFBCF1}">
            <pc226:cmChg xmlns:pc226="http://schemas.microsoft.com/office/powerpoint/2022/06/main/command" chg="add del">
              <pc226:chgData name="Watkins, Emma K" userId="S::ewatkins32@gatech.edu::2b485d71-08f9-405b-8ca9-b513c183d898" providerId="AD" clId="Web-{A5A0F5D0-8359-1029-E624-C06F63FADC02}" dt="2023-04-19T12:42:19.615" v="1010"/>
              <pc2:cmMkLst xmlns:pc2="http://schemas.microsoft.com/office/powerpoint/2019/9/main/command">
                <pc:docMk/>
                <pc:sldMk cId="595885770" sldId="388"/>
                <pc2:cmMk id="{B9E05645-CA45-4649-894E-9729357480CD}"/>
              </pc2:cmMkLst>
              <pc226:cmRplyChg chg="add">
                <pc226:chgData name="Watkins, Emma K" userId="S::ewatkins32@gatech.edu::2b485d71-08f9-405b-8ca9-b513c183d898" providerId="AD" clId="Web-{A5A0F5D0-8359-1029-E624-C06F63FADC02}" dt="2023-04-19T12:19:09.932" v="511"/>
                <pc2:cmRplyMkLst xmlns:pc2="http://schemas.microsoft.com/office/powerpoint/2019/9/main/command">
                  <pc:docMk/>
                  <pc:sldMk cId="595885770" sldId="388"/>
                  <pc2:cmMk id="{B9E05645-CA45-4649-894E-9729357480CD}"/>
                  <pc2:cmRplyMk id="{65F5200C-F523-42F8-A5DB-BD86B65DF99B}"/>
                </pc2:cmRplyMkLst>
              </pc226:cmRplyChg>
            </pc226:cmChg>
            <pc226:cmChg xmlns:pc226="http://schemas.microsoft.com/office/powerpoint/2022/06/main/command" chg="add del mod">
              <pc226:chgData name="Watkins, Emma K" userId="S::ewatkins32@gatech.edu::2b485d71-08f9-405b-8ca9-b513c183d898" providerId="AD" clId="Web-{A5A0F5D0-8359-1029-E624-C06F63FADC02}" dt="2023-04-19T12:23:29.221" v="644"/>
              <pc2:cmMkLst xmlns:pc2="http://schemas.microsoft.com/office/powerpoint/2019/9/main/command">
                <pc:docMk/>
                <pc:sldMk cId="595885770" sldId="388"/>
                <pc2:cmMk id="{3AF20B4D-7CCB-4372-A0A5-D29B46E2D820}"/>
              </pc2:cmMkLst>
            </pc226:cmChg>
            <pc226:cmChg xmlns:pc226="http://schemas.microsoft.com/office/powerpoint/2022/06/main/command" chg="add del mod">
              <pc226:chgData name="Watkins, Emma K" userId="S::ewatkins32@gatech.edu::2b485d71-08f9-405b-8ca9-b513c183d898" providerId="AD" clId="Web-{A5A0F5D0-8359-1029-E624-C06F63FADC02}" dt="2023-04-19T14:28:46.312" v="1507"/>
              <pc2:cmMkLst xmlns:pc2="http://schemas.microsoft.com/office/powerpoint/2019/9/main/command">
                <pc:docMk/>
                <pc:sldMk cId="595885770" sldId="388"/>
                <pc2:cmMk id="{C89DDD71-0158-4F96-B7CC-CF41F62D5CAA}"/>
              </pc2:cmMkLst>
            </pc226:cmChg>
            <pc226:cmChg xmlns:pc226="http://schemas.microsoft.com/office/powerpoint/2022/06/main/command" chg="add del mod">
              <pc226:chgData name="Watkins, Emma K" userId="S::ewatkins32@gatech.edu::2b485d71-08f9-405b-8ca9-b513c183d898" providerId="AD" clId="Web-{A5A0F5D0-8359-1029-E624-C06F63FADC02}" dt="2023-04-19T14:42:11.703" v="1571"/>
              <pc2:cmMkLst xmlns:pc2="http://schemas.microsoft.com/office/powerpoint/2019/9/main/command">
                <pc:docMk/>
                <pc:sldMk cId="595885770" sldId="388"/>
                <pc2:cmMk id="{3AD44C93-6AD1-4519-A959-325C2F8C1711}"/>
              </pc2:cmMkLst>
              <pc226:cmRplyChg chg="add">
                <pc226:chgData name="Watkins, Emma K" userId="S::ewatkins32@gatech.edu::2b485d71-08f9-405b-8ca9-b513c183d898" providerId="AD" clId="Web-{A5A0F5D0-8359-1029-E624-C06F63FADC02}" dt="2023-04-19T14:27:12.840" v="1506"/>
                <pc2:cmRplyMkLst xmlns:pc2="http://schemas.microsoft.com/office/powerpoint/2019/9/main/command">
                  <pc:docMk/>
                  <pc:sldMk cId="595885770" sldId="388"/>
                  <pc2:cmMk id="{3AD44C93-6AD1-4519-A959-325C2F8C1711}"/>
                  <pc2:cmRplyMk id="{64109E48-8205-4B84-A8BE-528EE4D22649}"/>
                </pc2:cmRplyMkLst>
              </pc226:cmRplyChg>
              <pc226:cmRplyChg chg="add">
                <pc226:chgData name="Watkins, Emma K" userId="S::ewatkins32@gatech.edu::2b485d71-08f9-405b-8ca9-b513c183d898" providerId="AD" clId="Web-{A5A0F5D0-8359-1029-E624-C06F63FADC02}" dt="2023-04-19T12:42:31.772" v="1011"/>
                <pc2:cmRplyMkLst xmlns:pc2="http://schemas.microsoft.com/office/powerpoint/2019/9/main/command">
                  <pc:docMk/>
                  <pc:sldMk cId="595885770" sldId="388"/>
                  <pc2:cmMk id="{3AD44C93-6AD1-4519-A959-325C2F8C1711}"/>
                  <pc2:cmRplyMk id="{F6FFCEA6-D1BB-4C3F-9D50-F6CECEF76E05}"/>
                </pc2:cmRplyMkLst>
              </pc226:cmRplyChg>
            </pc226:cmChg>
            <pc226:cmChg xmlns:pc226="http://schemas.microsoft.com/office/powerpoint/2022/06/main/command" chg="mod">
              <pc226:chgData name="Watkins, Emma K" userId="S::ewatkins32@gatech.edu::2b485d71-08f9-405b-8ca9-b513c183d898" providerId="AD" clId="Web-{A5A0F5D0-8359-1029-E624-C06F63FADC02}" dt="2023-04-19T15:21:58.044" v="1903"/>
              <pc2:cmMkLst xmlns:pc2="http://schemas.microsoft.com/office/powerpoint/2019/9/main/command">
                <pc:docMk/>
                <pc:sldMk cId="595885770" sldId="388"/>
                <pc2:cmMk id="{1EA334C8-EE54-486A-9D80-89100D65016B}"/>
              </pc2:cmMkLst>
              <pc226:cmRplyChg chg="add">
                <pc226:chgData name="Watkins, Emma K" userId="S::ewatkins32@gatech.edu::2b485d71-08f9-405b-8ca9-b513c183d898" providerId="AD" clId="Web-{A5A0F5D0-8359-1029-E624-C06F63FADC02}" dt="2023-04-19T15:21:58.044" v="1903"/>
                <pc2:cmRplyMkLst xmlns:pc2="http://schemas.microsoft.com/office/powerpoint/2019/9/main/command">
                  <pc:docMk/>
                  <pc:sldMk cId="595885770" sldId="388"/>
                  <pc2:cmMk id="{1EA334C8-EE54-486A-9D80-89100D65016B}"/>
                  <pc2:cmRplyMk id="{7E032738-C6CB-4A03-A673-2A2AD1B00ACB}"/>
                </pc2:cmRplyMkLst>
              </pc226:cmRplyChg>
              <pc226:cmRplyChg chg="add del">
                <pc226:chgData name="Watkins, Emma K" userId="S::ewatkins32@gatech.edu::2b485d71-08f9-405b-8ca9-b513c183d898" providerId="AD" clId="Web-{A5A0F5D0-8359-1029-E624-C06F63FADC02}" dt="2023-04-19T15:21:05.527" v="1901"/>
                <pc2:cmRplyMkLst xmlns:pc2="http://schemas.microsoft.com/office/powerpoint/2019/9/main/command">
                  <pc:docMk/>
                  <pc:sldMk cId="595885770" sldId="388"/>
                  <pc2:cmMk id="{1EA334C8-EE54-486A-9D80-89100D65016B}"/>
                  <pc2:cmRplyMk id="{C41DA351-E2E6-4FB4-AA17-835455571C3E}"/>
                </pc2:cmRplyMkLst>
              </pc226:cmRplyChg>
              <pc226:cmRplyChg chg="add del">
                <pc226:chgData name="Watkins, Emma K" userId="S::ewatkins32@gatech.edu::2b485d71-08f9-405b-8ca9-b513c183d898" providerId="AD" clId="Web-{A5A0F5D0-8359-1029-E624-C06F63FADC02}" dt="2023-04-19T15:21:00.652" v="1899"/>
                <pc2:cmRplyMkLst xmlns:pc2="http://schemas.microsoft.com/office/powerpoint/2019/9/main/command">
                  <pc:docMk/>
                  <pc:sldMk cId="595885770" sldId="388"/>
                  <pc2:cmMk id="{1EA334C8-EE54-486A-9D80-89100D65016B}"/>
                  <pc2:cmRplyMk id="{697E869C-71AD-4819-89D0-5C3CDEF85A90}"/>
                </pc2:cmRplyMkLst>
              </pc226:cmRplyChg>
              <pc226:cmRplyChg chg="add del">
                <pc226:chgData name="Watkins, Emma K" userId="S::ewatkins32@gatech.edu::2b485d71-08f9-405b-8ca9-b513c183d898" providerId="AD" clId="Web-{A5A0F5D0-8359-1029-E624-C06F63FADC02}" dt="2023-04-19T15:21:03.355" v="1900"/>
                <pc2:cmRplyMkLst xmlns:pc2="http://schemas.microsoft.com/office/powerpoint/2019/9/main/command">
                  <pc:docMk/>
                  <pc:sldMk cId="595885770" sldId="388"/>
                  <pc2:cmMk id="{1EA334C8-EE54-486A-9D80-89100D65016B}"/>
                  <pc2:cmRplyMk id="{4F65FAEA-71CC-4BEB-BC02-3260A2189369}"/>
                </pc2:cmRplyMkLst>
              </pc226:cmRplyChg>
              <pc226:cmRplyChg chg="add del">
                <pc226:chgData name="Watkins, Emma K" userId="S::ewatkins32@gatech.edu::2b485d71-08f9-405b-8ca9-b513c183d898" providerId="AD" clId="Web-{A5A0F5D0-8359-1029-E624-C06F63FADC02}" dt="2023-04-19T15:21:07.824" v="1902"/>
                <pc2:cmRplyMkLst xmlns:pc2="http://schemas.microsoft.com/office/powerpoint/2019/9/main/command">
                  <pc:docMk/>
                  <pc:sldMk cId="595885770" sldId="388"/>
                  <pc2:cmMk id="{1EA334C8-EE54-486A-9D80-89100D65016B}"/>
                  <pc2:cmRplyMk id="{0ECFF6F8-63E5-4DFA-810E-E949313172B0}"/>
                </pc2:cmRplyMkLst>
              </pc226:cmRplyChg>
            </pc226:cmChg>
          </p:ext>
        </pc:extLst>
      </pc:sldChg>
    </pc:docChg>
  </pc:docChgLst>
  <pc:docChgLst>
    <pc:chgData clId="Web-{BC6BA57B-B741-4981-B449-424E4A7D38D5}"/>
    <pc:docChg chg="modSld">
      <pc:chgData name="" userId="" providerId="" clId="Web-{BC6BA57B-B741-4981-B449-424E4A7D38D5}" dt="2023-04-17T17:03:36.312" v="0" actId="20577"/>
      <pc:docMkLst>
        <pc:docMk/>
      </pc:docMkLst>
      <pc:sldChg chg="modSp">
        <pc:chgData name="" userId="" providerId="" clId="Web-{BC6BA57B-B741-4981-B449-424E4A7D38D5}" dt="2023-04-17T17:03:36.312" v="0" actId="20577"/>
        <pc:sldMkLst>
          <pc:docMk/>
          <pc:sldMk cId="1732106571" sldId="307"/>
        </pc:sldMkLst>
        <pc:spChg chg="mod">
          <ac:chgData name="" userId="" providerId="" clId="Web-{BC6BA57B-B741-4981-B449-424E4A7D38D5}" dt="2023-04-17T17:03:36.312" v="0" actId="20577"/>
          <ac:spMkLst>
            <pc:docMk/>
            <pc:sldMk cId="1732106571" sldId="307"/>
            <ac:spMk id="7" creationId="{56867358-B0BB-0F4A-A4E1-5C40AB0789EF}"/>
          </ac:spMkLst>
        </pc:spChg>
      </pc:sldChg>
    </pc:docChg>
  </pc:docChgLst>
  <pc:docChgLst>
    <pc:chgData name="Labkovski, Zachary J" userId="S::zlabkovski3@gatech.edu::b0e12cb4-53a1-4586-9dbf-137597b49e9f" providerId="AD" clId="Web-{167DBFD0-462A-4001-AFD3-20E1A9A5C341}"/>
    <pc:docChg chg="addSld delSld modSld">
      <pc:chgData name="Labkovski, Zachary J" userId="S::zlabkovski3@gatech.edu::b0e12cb4-53a1-4586-9dbf-137597b49e9f" providerId="AD" clId="Web-{167DBFD0-462A-4001-AFD3-20E1A9A5C341}" dt="2023-03-15T04:05:51.629" v="162"/>
      <pc:docMkLst>
        <pc:docMk/>
      </pc:docMkLst>
      <pc:sldChg chg="delSp modSp">
        <pc:chgData name="Labkovski, Zachary J" userId="S::zlabkovski3@gatech.edu::b0e12cb4-53a1-4586-9dbf-137597b49e9f" providerId="AD" clId="Web-{167DBFD0-462A-4001-AFD3-20E1A9A5C341}" dt="2023-03-15T04:02:45.500" v="3" actId="1076"/>
        <pc:sldMkLst>
          <pc:docMk/>
          <pc:sldMk cId="2204660992" sldId="366"/>
        </pc:sldMkLst>
        <pc:picChg chg="mod">
          <ac:chgData name="Labkovski, Zachary J" userId="S::zlabkovski3@gatech.edu::b0e12cb4-53a1-4586-9dbf-137597b49e9f" providerId="AD" clId="Web-{167DBFD0-462A-4001-AFD3-20E1A9A5C341}" dt="2023-03-15T04:02:45.500" v="3" actId="1076"/>
          <ac:picMkLst>
            <pc:docMk/>
            <pc:sldMk cId="2204660992" sldId="366"/>
            <ac:picMk id="3" creationId="{8B895452-9A18-8002-4DAA-ADF73AEB6B43}"/>
          </ac:picMkLst>
        </pc:picChg>
        <pc:picChg chg="del">
          <ac:chgData name="Labkovski, Zachary J" userId="S::zlabkovski3@gatech.edu::b0e12cb4-53a1-4586-9dbf-137597b49e9f" providerId="AD" clId="Web-{167DBFD0-462A-4001-AFD3-20E1A9A5C341}" dt="2023-03-15T04:02:40.344" v="1"/>
          <ac:picMkLst>
            <pc:docMk/>
            <pc:sldMk cId="2204660992" sldId="366"/>
            <ac:picMk id="5" creationId="{7A2535D2-B8E9-A933-D667-562F32E00FC3}"/>
          </ac:picMkLst>
        </pc:picChg>
      </pc:sldChg>
      <pc:sldChg chg="modSp">
        <pc:chgData name="Labkovski, Zachary J" userId="S::zlabkovski3@gatech.edu::b0e12cb4-53a1-4586-9dbf-137597b49e9f" providerId="AD" clId="Web-{167DBFD0-462A-4001-AFD3-20E1A9A5C341}" dt="2023-03-15T04:05:18.535" v="146" actId="20577"/>
        <pc:sldMkLst>
          <pc:docMk/>
          <pc:sldMk cId="1976225479" sldId="367"/>
        </pc:sldMkLst>
        <pc:spChg chg="mod">
          <ac:chgData name="Labkovski, Zachary J" userId="S::zlabkovski3@gatech.edu::b0e12cb4-53a1-4586-9dbf-137597b49e9f" providerId="AD" clId="Web-{167DBFD0-462A-4001-AFD3-20E1A9A5C341}" dt="2023-03-15T04:05:18.535" v="146" actId="20577"/>
          <ac:spMkLst>
            <pc:docMk/>
            <pc:sldMk cId="1976225479" sldId="367"/>
            <ac:spMk id="3" creationId="{67289F89-32E4-004E-39D6-997694DADDFE}"/>
          </ac:spMkLst>
        </pc:spChg>
      </pc:sldChg>
      <pc:sldChg chg="del">
        <pc:chgData name="Labkovski, Zachary J" userId="S::zlabkovski3@gatech.edu::b0e12cb4-53a1-4586-9dbf-137597b49e9f" providerId="AD" clId="Web-{167DBFD0-462A-4001-AFD3-20E1A9A5C341}" dt="2023-03-15T04:02:29.531" v="0"/>
        <pc:sldMkLst>
          <pc:docMk/>
          <pc:sldMk cId="651522208" sldId="376"/>
        </pc:sldMkLst>
      </pc:sldChg>
      <pc:sldChg chg="delSp modSp add replId">
        <pc:chgData name="Labkovski, Zachary J" userId="S::zlabkovski3@gatech.edu::b0e12cb4-53a1-4586-9dbf-137597b49e9f" providerId="AD" clId="Web-{167DBFD0-462A-4001-AFD3-20E1A9A5C341}" dt="2023-03-15T04:05:51.629" v="162"/>
        <pc:sldMkLst>
          <pc:docMk/>
          <pc:sldMk cId="3078271008" sldId="376"/>
        </pc:sldMkLst>
        <pc:spChg chg="mod">
          <ac:chgData name="Labkovski, Zachary J" userId="S::zlabkovski3@gatech.edu::b0e12cb4-53a1-4586-9dbf-137597b49e9f" providerId="AD" clId="Web-{167DBFD0-462A-4001-AFD3-20E1A9A5C341}" dt="2023-03-15T04:05:50.083" v="161" actId="20577"/>
          <ac:spMkLst>
            <pc:docMk/>
            <pc:sldMk cId="3078271008" sldId="376"/>
            <ac:spMk id="2" creationId="{91C52932-AA47-43AA-90D8-38F9DB63FBDE}"/>
          </ac:spMkLst>
        </pc:spChg>
        <pc:picChg chg="del">
          <ac:chgData name="Labkovski, Zachary J" userId="S::zlabkovski3@gatech.edu::b0e12cb4-53a1-4586-9dbf-137597b49e9f" providerId="AD" clId="Web-{167DBFD0-462A-4001-AFD3-20E1A9A5C341}" dt="2023-03-15T04:05:51.629" v="162"/>
          <ac:picMkLst>
            <pc:docMk/>
            <pc:sldMk cId="3078271008" sldId="376"/>
            <ac:picMk id="3" creationId="{8B895452-9A18-8002-4DAA-ADF73AEB6B43}"/>
          </ac:picMkLst>
        </pc:picChg>
      </pc:sldChg>
    </pc:docChg>
  </pc:docChgLst>
  <pc:docChgLst>
    <pc:chgData name="Labkovski, Zachary J" userId="S::zlabkovski3@gatech.edu::b0e12cb4-53a1-4586-9dbf-137597b49e9f" providerId="AD" clId="Web-{E1729C45-9CEF-41A8-BDD1-520D89497C59}"/>
    <pc:docChg chg="mod addSld modSld modMainMaster">
      <pc:chgData name="Labkovski, Zachary J" userId="S::zlabkovski3@gatech.edu::b0e12cb4-53a1-4586-9dbf-137597b49e9f" providerId="AD" clId="Web-{E1729C45-9CEF-41A8-BDD1-520D89497C59}" dt="2023-04-19T05:00:54.911" v="310"/>
      <pc:docMkLst>
        <pc:docMk/>
      </pc:docMkLst>
      <pc:sldChg chg="addSp delSp modSp">
        <pc:chgData name="Labkovski, Zachary J" userId="S::zlabkovski3@gatech.edu::b0e12cb4-53a1-4586-9dbf-137597b49e9f" providerId="AD" clId="Web-{E1729C45-9CEF-41A8-BDD1-520D89497C59}" dt="2023-04-19T04:13:11.168" v="47"/>
        <pc:sldMkLst>
          <pc:docMk/>
          <pc:sldMk cId="2521969156" sldId="263"/>
        </pc:sldMkLst>
        <pc:spChg chg="del">
          <ac:chgData name="Labkovski, Zachary J" userId="S::zlabkovski3@gatech.edu::b0e12cb4-53a1-4586-9dbf-137597b49e9f" providerId="AD" clId="Web-{E1729C45-9CEF-41A8-BDD1-520D89497C59}" dt="2023-04-19T04:09:40.052" v="20"/>
          <ac:spMkLst>
            <pc:docMk/>
            <pc:sldMk cId="2521969156" sldId="263"/>
            <ac:spMk id="2" creationId="{6C5959A3-8855-BAF7-EE04-5857A212048F}"/>
          </ac:spMkLst>
        </pc:spChg>
        <pc:spChg chg="add del mod">
          <ac:chgData name="Labkovski, Zachary J" userId="S::zlabkovski3@gatech.edu::b0e12cb4-53a1-4586-9dbf-137597b49e9f" providerId="AD" clId="Web-{E1729C45-9CEF-41A8-BDD1-520D89497C59}" dt="2023-04-19T04:13:02.965" v="45"/>
          <ac:spMkLst>
            <pc:docMk/>
            <pc:sldMk cId="2521969156" sldId="263"/>
            <ac:spMk id="5" creationId="{44855F77-1E3D-5995-8A81-891DE3354A26}"/>
          </ac:spMkLst>
        </pc:spChg>
        <pc:spChg chg="add del mod">
          <ac:chgData name="Labkovski, Zachary J" userId="S::zlabkovski3@gatech.edu::b0e12cb4-53a1-4586-9dbf-137597b49e9f" providerId="AD" clId="Web-{E1729C45-9CEF-41A8-BDD1-520D89497C59}" dt="2023-04-19T04:13:11.168" v="47"/>
          <ac:spMkLst>
            <pc:docMk/>
            <pc:sldMk cId="2521969156" sldId="263"/>
            <ac:spMk id="9" creationId="{324BA5C8-3929-403A-453F-09C543103FEF}"/>
          </ac:spMkLst>
        </pc:spChg>
        <pc:spChg chg="add mod">
          <ac:chgData name="Labkovski, Zachary J" userId="S::zlabkovski3@gatech.edu::b0e12cb4-53a1-4586-9dbf-137597b49e9f" providerId="AD" clId="Web-{E1729C45-9CEF-41A8-BDD1-520D89497C59}" dt="2023-04-19T04:13:11.168" v="47"/>
          <ac:spMkLst>
            <pc:docMk/>
            <pc:sldMk cId="2521969156" sldId="263"/>
            <ac:spMk id="10" creationId="{1E16B5E0-81E5-BCFE-866F-C3A05F997453}"/>
          </ac:spMkLst>
        </pc:spChg>
      </pc:sldChg>
      <pc:sldChg chg="addSp delSp modSp">
        <pc:chgData name="Labkovski, Zachary J" userId="S::zlabkovski3@gatech.edu::b0e12cb4-53a1-4586-9dbf-137597b49e9f" providerId="AD" clId="Web-{E1729C45-9CEF-41A8-BDD1-520D89497C59}" dt="2023-04-19T04:13:11.168" v="47"/>
        <pc:sldMkLst>
          <pc:docMk/>
          <pc:sldMk cId="1858036252" sldId="270"/>
        </pc:sldMkLst>
        <pc:spChg chg="del">
          <ac:chgData name="Labkovski, Zachary J" userId="S::zlabkovski3@gatech.edu::b0e12cb4-53a1-4586-9dbf-137597b49e9f" providerId="AD" clId="Web-{E1729C45-9CEF-41A8-BDD1-520D89497C59}" dt="2023-04-19T04:09:40.052" v="20"/>
          <ac:spMkLst>
            <pc:docMk/>
            <pc:sldMk cId="1858036252" sldId="270"/>
            <ac:spMk id="4" creationId="{62DC6B4B-541F-D873-D65F-E84F0767D883}"/>
          </ac:spMkLst>
        </pc:spChg>
        <pc:spChg chg="add del mod">
          <ac:chgData name="Labkovski, Zachary J" userId="S::zlabkovski3@gatech.edu::b0e12cb4-53a1-4586-9dbf-137597b49e9f" providerId="AD" clId="Web-{E1729C45-9CEF-41A8-BDD1-520D89497C59}" dt="2023-04-19T04:13:02.965" v="45"/>
          <ac:spMkLst>
            <pc:docMk/>
            <pc:sldMk cId="1858036252" sldId="270"/>
            <ac:spMk id="9" creationId="{7831320E-DDDE-223E-3B57-AAEF66CC37A3}"/>
          </ac:spMkLst>
        </pc:spChg>
        <pc:spChg chg="add del mod">
          <ac:chgData name="Labkovski, Zachary J" userId="S::zlabkovski3@gatech.edu::b0e12cb4-53a1-4586-9dbf-137597b49e9f" providerId="AD" clId="Web-{E1729C45-9CEF-41A8-BDD1-520D89497C59}" dt="2023-04-19T04:13:11.168" v="47"/>
          <ac:spMkLst>
            <pc:docMk/>
            <pc:sldMk cId="1858036252" sldId="270"/>
            <ac:spMk id="10" creationId="{8F758228-BE09-9281-A5A0-22D17AD15D08}"/>
          </ac:spMkLst>
        </pc:spChg>
        <pc:spChg chg="add mod">
          <ac:chgData name="Labkovski, Zachary J" userId="S::zlabkovski3@gatech.edu::b0e12cb4-53a1-4586-9dbf-137597b49e9f" providerId="AD" clId="Web-{E1729C45-9CEF-41A8-BDD1-520D89497C59}" dt="2023-04-19T04:13:11.168" v="47"/>
          <ac:spMkLst>
            <pc:docMk/>
            <pc:sldMk cId="1858036252" sldId="270"/>
            <ac:spMk id="17" creationId="{49370C13-D511-32F0-5581-50630D16C2D6}"/>
          </ac:spMkLst>
        </pc:spChg>
      </pc:sldChg>
      <pc:sldChg chg="addSp delSp modSp">
        <pc:chgData name="Labkovski, Zachary J" userId="S::zlabkovski3@gatech.edu::b0e12cb4-53a1-4586-9dbf-137597b49e9f" providerId="AD" clId="Web-{E1729C45-9CEF-41A8-BDD1-520D89497C59}" dt="2023-04-19T04:13:11.168" v="47"/>
        <pc:sldMkLst>
          <pc:docMk/>
          <pc:sldMk cId="3613699052" sldId="287"/>
        </pc:sldMkLst>
        <pc:spChg chg="del">
          <ac:chgData name="Labkovski, Zachary J" userId="S::zlabkovski3@gatech.edu::b0e12cb4-53a1-4586-9dbf-137597b49e9f" providerId="AD" clId="Web-{E1729C45-9CEF-41A8-BDD1-520D89497C59}" dt="2023-04-19T04:09:40.052" v="20"/>
          <ac:spMkLst>
            <pc:docMk/>
            <pc:sldMk cId="3613699052" sldId="287"/>
            <ac:spMk id="5" creationId="{2E0AFB87-E92B-81CB-896D-7D43FEDB3B1B}"/>
          </ac:spMkLst>
        </pc:spChg>
        <pc:spChg chg="add del mod">
          <ac:chgData name="Labkovski, Zachary J" userId="S::zlabkovski3@gatech.edu::b0e12cb4-53a1-4586-9dbf-137597b49e9f" providerId="AD" clId="Web-{E1729C45-9CEF-41A8-BDD1-520D89497C59}" dt="2023-04-19T04:13:02.965" v="45"/>
          <ac:spMkLst>
            <pc:docMk/>
            <pc:sldMk cId="3613699052" sldId="287"/>
            <ac:spMk id="6" creationId="{F5197DBF-15E2-7343-FD72-6C07CC104969}"/>
          </ac:spMkLst>
        </pc:spChg>
        <pc:spChg chg="add del mod">
          <ac:chgData name="Labkovski, Zachary J" userId="S::zlabkovski3@gatech.edu::b0e12cb4-53a1-4586-9dbf-137597b49e9f" providerId="AD" clId="Web-{E1729C45-9CEF-41A8-BDD1-520D89497C59}" dt="2023-04-19T04:13:11.168" v="47"/>
          <ac:spMkLst>
            <pc:docMk/>
            <pc:sldMk cId="3613699052" sldId="287"/>
            <ac:spMk id="7" creationId="{B107A575-13A6-82DC-550C-C8E62986521A}"/>
          </ac:spMkLst>
        </pc:spChg>
        <pc:spChg chg="add mod">
          <ac:chgData name="Labkovski, Zachary J" userId="S::zlabkovski3@gatech.edu::b0e12cb4-53a1-4586-9dbf-137597b49e9f" providerId="AD" clId="Web-{E1729C45-9CEF-41A8-BDD1-520D89497C59}" dt="2023-04-19T04:13:11.168" v="47"/>
          <ac:spMkLst>
            <pc:docMk/>
            <pc:sldMk cId="3613699052" sldId="287"/>
            <ac:spMk id="8" creationId="{8D81590E-89BE-D29F-2D7D-2FB5A04A5D28}"/>
          </ac:spMkLst>
        </pc:spChg>
      </pc:sldChg>
      <pc:sldChg chg="addSp delSp modSp">
        <pc:chgData name="Labkovski, Zachary J" userId="S::zlabkovski3@gatech.edu::b0e12cb4-53a1-4586-9dbf-137597b49e9f" providerId="AD" clId="Web-{E1729C45-9CEF-41A8-BDD1-520D89497C59}" dt="2023-04-19T04:13:11.168" v="47"/>
        <pc:sldMkLst>
          <pc:docMk/>
          <pc:sldMk cId="3045685018" sldId="298"/>
        </pc:sldMkLst>
        <pc:spChg chg="add del mod">
          <ac:chgData name="Labkovski, Zachary J" userId="S::zlabkovski3@gatech.edu::b0e12cb4-53a1-4586-9dbf-137597b49e9f" providerId="AD" clId="Web-{E1729C45-9CEF-41A8-BDD1-520D89497C59}" dt="2023-04-19T04:09:40.052" v="20"/>
          <ac:spMkLst>
            <pc:docMk/>
            <pc:sldMk cId="3045685018" sldId="298"/>
            <ac:spMk id="3" creationId="{8004F5CF-BD4A-842D-A7EF-A777BCC80759}"/>
          </ac:spMkLst>
        </pc:spChg>
        <pc:spChg chg="add del mod">
          <ac:chgData name="Labkovski, Zachary J" userId="S::zlabkovski3@gatech.edu::b0e12cb4-53a1-4586-9dbf-137597b49e9f" providerId="AD" clId="Web-{E1729C45-9CEF-41A8-BDD1-520D89497C59}" dt="2023-04-19T04:13:02.965" v="45"/>
          <ac:spMkLst>
            <pc:docMk/>
            <pc:sldMk cId="3045685018" sldId="298"/>
            <ac:spMk id="4" creationId="{AE17B304-A827-9903-EC13-3B131A5F7499}"/>
          </ac:spMkLst>
        </pc:spChg>
        <pc:spChg chg="add del mod">
          <ac:chgData name="Labkovski, Zachary J" userId="S::zlabkovski3@gatech.edu::b0e12cb4-53a1-4586-9dbf-137597b49e9f" providerId="AD" clId="Web-{E1729C45-9CEF-41A8-BDD1-520D89497C59}" dt="2023-04-19T04:13:11.168" v="47"/>
          <ac:spMkLst>
            <pc:docMk/>
            <pc:sldMk cId="3045685018" sldId="298"/>
            <ac:spMk id="8" creationId="{1D50B7DC-087E-6E99-99BD-600C94698329}"/>
          </ac:spMkLst>
        </pc:spChg>
        <pc:spChg chg="add mod">
          <ac:chgData name="Labkovski, Zachary J" userId="S::zlabkovski3@gatech.edu::b0e12cb4-53a1-4586-9dbf-137597b49e9f" providerId="AD" clId="Web-{E1729C45-9CEF-41A8-BDD1-520D89497C59}" dt="2023-04-19T04:13:11.168" v="47"/>
          <ac:spMkLst>
            <pc:docMk/>
            <pc:sldMk cId="3045685018" sldId="298"/>
            <ac:spMk id="10" creationId="{7E0C2A93-F003-866D-2628-3A42E8324F48}"/>
          </ac:spMkLst>
        </pc:spChg>
      </pc:sldChg>
      <pc:sldChg chg="addSp delSp modSp">
        <pc:chgData name="Labkovski, Zachary J" userId="S::zlabkovski3@gatech.edu::b0e12cb4-53a1-4586-9dbf-137597b49e9f" providerId="AD" clId="Web-{E1729C45-9CEF-41A8-BDD1-520D89497C59}" dt="2023-04-19T04:17:16.254" v="55" actId="20577"/>
        <pc:sldMkLst>
          <pc:docMk/>
          <pc:sldMk cId="1732106571" sldId="307"/>
        </pc:sldMkLst>
        <pc:spChg chg="add del mod">
          <ac:chgData name="Labkovski, Zachary J" userId="S::zlabkovski3@gatech.edu::b0e12cb4-53a1-4586-9dbf-137597b49e9f" providerId="AD" clId="Web-{E1729C45-9CEF-41A8-BDD1-520D89497C59}" dt="2023-04-19T04:09:37.021" v="19"/>
          <ac:spMkLst>
            <pc:docMk/>
            <pc:sldMk cId="1732106571" sldId="307"/>
            <ac:spMk id="3" creationId="{465BBD3D-C394-ECCE-8820-FC78DF92069A}"/>
          </ac:spMkLst>
        </pc:spChg>
        <pc:spChg chg="add del mod">
          <ac:chgData name="Labkovski, Zachary J" userId="S::zlabkovski3@gatech.edu::b0e12cb4-53a1-4586-9dbf-137597b49e9f" providerId="AD" clId="Web-{E1729C45-9CEF-41A8-BDD1-520D89497C59}" dt="2023-04-19T04:09:56.849" v="22"/>
          <ac:spMkLst>
            <pc:docMk/>
            <pc:sldMk cId="1732106571" sldId="307"/>
            <ac:spMk id="4" creationId="{CE6C4211-413C-2006-D6C2-448E141C7237}"/>
          </ac:spMkLst>
        </pc:spChg>
        <pc:spChg chg="add del mod">
          <ac:chgData name="Labkovski, Zachary J" userId="S::zlabkovski3@gatech.edu::b0e12cb4-53a1-4586-9dbf-137597b49e9f" providerId="AD" clId="Web-{E1729C45-9CEF-41A8-BDD1-520D89497C59}" dt="2023-04-19T04:09:59.084" v="24"/>
          <ac:spMkLst>
            <pc:docMk/>
            <pc:sldMk cId="1732106571" sldId="307"/>
            <ac:spMk id="9" creationId="{93C8BFBD-B9D0-7870-24C5-336626A0D9DB}"/>
          </ac:spMkLst>
        </pc:spChg>
        <pc:spChg chg="add del mod">
          <ac:chgData name="Labkovski, Zachary J" userId="S::zlabkovski3@gatech.edu::b0e12cb4-53a1-4586-9dbf-137597b49e9f" providerId="AD" clId="Web-{E1729C45-9CEF-41A8-BDD1-520D89497C59}" dt="2023-04-19T04:13:02.965" v="45"/>
          <ac:spMkLst>
            <pc:docMk/>
            <pc:sldMk cId="1732106571" sldId="307"/>
            <ac:spMk id="10" creationId="{AA328F6B-130A-0A58-45D9-269890AADC5C}"/>
          </ac:spMkLst>
        </pc:spChg>
        <pc:spChg chg="add del mod">
          <ac:chgData name="Labkovski, Zachary J" userId="S::zlabkovski3@gatech.edu::b0e12cb4-53a1-4586-9dbf-137597b49e9f" providerId="AD" clId="Web-{E1729C45-9CEF-41A8-BDD1-520D89497C59}" dt="2023-04-19T04:13:11.168" v="47"/>
          <ac:spMkLst>
            <pc:docMk/>
            <pc:sldMk cId="1732106571" sldId="307"/>
            <ac:spMk id="11" creationId="{357593CB-148B-5A31-F86F-23AFB92179FA}"/>
          </ac:spMkLst>
        </pc:spChg>
        <pc:spChg chg="add mod">
          <ac:chgData name="Labkovski, Zachary J" userId="S::zlabkovski3@gatech.edu::b0e12cb4-53a1-4586-9dbf-137597b49e9f" providerId="AD" clId="Web-{E1729C45-9CEF-41A8-BDD1-520D89497C59}" dt="2023-04-19T04:17:16.254" v="55" actId="20577"/>
          <ac:spMkLst>
            <pc:docMk/>
            <pc:sldMk cId="1732106571" sldId="307"/>
            <ac:spMk id="12" creationId="{6E9C647B-73B0-383F-5A21-A688C4486414}"/>
          </ac:spMkLst>
        </pc:spChg>
      </pc:sldChg>
      <pc:sldChg chg="addSp delSp modSp">
        <pc:chgData name="Labkovski, Zachary J" userId="S::zlabkovski3@gatech.edu::b0e12cb4-53a1-4586-9dbf-137597b49e9f" providerId="AD" clId="Web-{E1729C45-9CEF-41A8-BDD1-520D89497C59}" dt="2023-04-19T04:13:11.168" v="47"/>
        <pc:sldMkLst>
          <pc:docMk/>
          <pc:sldMk cId="3419208164" sldId="326"/>
        </pc:sldMkLst>
        <pc:spChg chg="del">
          <ac:chgData name="Labkovski, Zachary J" userId="S::zlabkovski3@gatech.edu::b0e12cb4-53a1-4586-9dbf-137597b49e9f" providerId="AD" clId="Web-{E1729C45-9CEF-41A8-BDD1-520D89497C59}" dt="2023-04-19T04:09:40.052" v="20"/>
          <ac:spMkLst>
            <pc:docMk/>
            <pc:sldMk cId="3419208164" sldId="326"/>
            <ac:spMk id="3" creationId="{6DAA0FA9-0DC6-97D3-4AFE-48246AF6AE4F}"/>
          </ac:spMkLst>
        </pc:spChg>
        <pc:spChg chg="add del mod">
          <ac:chgData name="Labkovski, Zachary J" userId="S::zlabkovski3@gatech.edu::b0e12cb4-53a1-4586-9dbf-137597b49e9f" providerId="AD" clId="Web-{E1729C45-9CEF-41A8-BDD1-520D89497C59}" dt="2023-04-19T04:13:02.965" v="45"/>
          <ac:spMkLst>
            <pc:docMk/>
            <pc:sldMk cId="3419208164" sldId="326"/>
            <ac:spMk id="4" creationId="{D0C73443-BC32-FEEE-7E40-935ED42C3697}"/>
          </ac:spMkLst>
        </pc:spChg>
        <pc:spChg chg="add del mod">
          <ac:chgData name="Labkovski, Zachary J" userId="S::zlabkovski3@gatech.edu::b0e12cb4-53a1-4586-9dbf-137597b49e9f" providerId="AD" clId="Web-{E1729C45-9CEF-41A8-BDD1-520D89497C59}" dt="2023-04-19T04:13:11.168" v="47"/>
          <ac:spMkLst>
            <pc:docMk/>
            <pc:sldMk cId="3419208164" sldId="326"/>
            <ac:spMk id="5" creationId="{ECD500A3-55C8-EF09-A47A-71553E302F22}"/>
          </ac:spMkLst>
        </pc:spChg>
        <pc:spChg chg="add mod">
          <ac:chgData name="Labkovski, Zachary J" userId="S::zlabkovski3@gatech.edu::b0e12cb4-53a1-4586-9dbf-137597b49e9f" providerId="AD" clId="Web-{E1729C45-9CEF-41A8-BDD1-520D89497C59}" dt="2023-04-19T04:13:11.168" v="47"/>
          <ac:spMkLst>
            <pc:docMk/>
            <pc:sldMk cId="3419208164" sldId="326"/>
            <ac:spMk id="6" creationId="{FE168E41-EEEF-326C-57C4-AE3B19DCC8AD}"/>
          </ac:spMkLst>
        </pc:spChg>
      </pc:sldChg>
      <pc:sldChg chg="addSp delSp modSp">
        <pc:chgData name="Labkovski, Zachary J" userId="S::zlabkovski3@gatech.edu::b0e12cb4-53a1-4586-9dbf-137597b49e9f" providerId="AD" clId="Web-{E1729C45-9CEF-41A8-BDD1-520D89497C59}" dt="2023-04-19T04:13:11.168" v="47"/>
        <pc:sldMkLst>
          <pc:docMk/>
          <pc:sldMk cId="2674671306" sldId="327"/>
        </pc:sldMkLst>
        <pc:spChg chg="del">
          <ac:chgData name="Labkovski, Zachary J" userId="S::zlabkovski3@gatech.edu::b0e12cb4-53a1-4586-9dbf-137597b49e9f" providerId="AD" clId="Web-{E1729C45-9CEF-41A8-BDD1-520D89497C59}" dt="2023-04-19T04:09:40.052" v="20"/>
          <ac:spMkLst>
            <pc:docMk/>
            <pc:sldMk cId="2674671306" sldId="327"/>
            <ac:spMk id="4" creationId="{03EBA54D-3E47-F13A-B6CA-CC6101D46855}"/>
          </ac:spMkLst>
        </pc:spChg>
        <pc:spChg chg="add del mod">
          <ac:chgData name="Labkovski, Zachary J" userId="S::zlabkovski3@gatech.edu::b0e12cb4-53a1-4586-9dbf-137597b49e9f" providerId="AD" clId="Web-{E1729C45-9CEF-41A8-BDD1-520D89497C59}" dt="2023-04-19T04:12:50.355" v="33"/>
          <ac:spMkLst>
            <pc:docMk/>
            <pc:sldMk cId="2674671306" sldId="327"/>
            <ac:spMk id="6" creationId="{0F4E8254-FBE2-BFC4-141C-39A3E8869913}"/>
          </ac:spMkLst>
        </pc:spChg>
        <pc:spChg chg="add del mod">
          <ac:chgData name="Labkovski, Zachary J" userId="S::zlabkovski3@gatech.edu::b0e12cb4-53a1-4586-9dbf-137597b49e9f" providerId="AD" clId="Web-{E1729C45-9CEF-41A8-BDD1-520D89497C59}" dt="2023-04-19T04:12:58.605" v="43"/>
          <ac:spMkLst>
            <pc:docMk/>
            <pc:sldMk cId="2674671306" sldId="327"/>
            <ac:spMk id="8" creationId="{BCD74EEB-8335-67DB-4AD2-BB61A33F6353}"/>
          </ac:spMkLst>
        </pc:spChg>
        <pc:spChg chg="add del mod">
          <ac:chgData name="Labkovski, Zachary J" userId="S::zlabkovski3@gatech.edu::b0e12cb4-53a1-4586-9dbf-137597b49e9f" providerId="AD" clId="Web-{E1729C45-9CEF-41A8-BDD1-520D89497C59}" dt="2023-04-19T04:13:02.965" v="45"/>
          <ac:spMkLst>
            <pc:docMk/>
            <pc:sldMk cId="2674671306" sldId="327"/>
            <ac:spMk id="11" creationId="{7644DB7D-A4BB-9DCE-BDA7-08BCF052E075}"/>
          </ac:spMkLst>
        </pc:spChg>
        <pc:spChg chg="add del mod">
          <ac:chgData name="Labkovski, Zachary J" userId="S::zlabkovski3@gatech.edu::b0e12cb4-53a1-4586-9dbf-137597b49e9f" providerId="AD" clId="Web-{E1729C45-9CEF-41A8-BDD1-520D89497C59}" dt="2023-04-19T04:13:06.887" v="46"/>
          <ac:spMkLst>
            <pc:docMk/>
            <pc:sldMk cId="2674671306" sldId="327"/>
            <ac:spMk id="13" creationId="{4D3BBDF7-B332-106F-10C0-64DC8156B133}"/>
          </ac:spMkLst>
        </pc:spChg>
        <pc:spChg chg="add mod">
          <ac:chgData name="Labkovski, Zachary J" userId="S::zlabkovski3@gatech.edu::b0e12cb4-53a1-4586-9dbf-137597b49e9f" providerId="AD" clId="Web-{E1729C45-9CEF-41A8-BDD1-520D89497C59}" dt="2023-04-19T04:13:11.168" v="47"/>
          <ac:spMkLst>
            <pc:docMk/>
            <pc:sldMk cId="2674671306" sldId="327"/>
            <ac:spMk id="14" creationId="{EF47FE7F-FBB0-FA27-595E-A4FB3025B34B}"/>
          </ac:spMkLst>
        </pc:spChg>
      </pc:sldChg>
      <pc:sldChg chg="addSp delSp modSp">
        <pc:chgData name="Labkovski, Zachary J" userId="S::zlabkovski3@gatech.edu::b0e12cb4-53a1-4586-9dbf-137597b49e9f" providerId="AD" clId="Web-{E1729C45-9CEF-41A8-BDD1-520D89497C59}" dt="2023-04-19T04:13:11.168" v="47"/>
        <pc:sldMkLst>
          <pc:docMk/>
          <pc:sldMk cId="2280381092" sldId="331"/>
        </pc:sldMkLst>
        <pc:spChg chg="del">
          <ac:chgData name="Labkovski, Zachary J" userId="S::zlabkovski3@gatech.edu::b0e12cb4-53a1-4586-9dbf-137597b49e9f" providerId="AD" clId="Web-{E1729C45-9CEF-41A8-BDD1-520D89497C59}" dt="2023-04-19T04:09:40.052" v="20"/>
          <ac:spMkLst>
            <pc:docMk/>
            <pc:sldMk cId="2280381092" sldId="331"/>
            <ac:spMk id="30" creationId="{6A1ECBF0-81A9-26F2-4D72-AB06F5160669}"/>
          </ac:spMkLst>
        </pc:spChg>
        <pc:spChg chg="add del mod">
          <ac:chgData name="Labkovski, Zachary J" userId="S::zlabkovski3@gatech.edu::b0e12cb4-53a1-4586-9dbf-137597b49e9f" providerId="AD" clId="Web-{E1729C45-9CEF-41A8-BDD1-520D89497C59}" dt="2023-04-19T04:13:02.965" v="45"/>
          <ac:spMkLst>
            <pc:docMk/>
            <pc:sldMk cId="2280381092" sldId="331"/>
            <ac:spMk id="31" creationId="{4E41E295-0EF3-8B6B-DD05-798C5D050CE3}"/>
          </ac:spMkLst>
        </pc:spChg>
        <pc:spChg chg="add del mod">
          <ac:chgData name="Labkovski, Zachary J" userId="S::zlabkovski3@gatech.edu::b0e12cb4-53a1-4586-9dbf-137597b49e9f" providerId="AD" clId="Web-{E1729C45-9CEF-41A8-BDD1-520D89497C59}" dt="2023-04-19T04:13:11.168" v="47"/>
          <ac:spMkLst>
            <pc:docMk/>
            <pc:sldMk cId="2280381092" sldId="331"/>
            <ac:spMk id="32" creationId="{79131BAE-F01B-9318-2351-837ED26B70E9}"/>
          </ac:spMkLst>
        </pc:spChg>
        <pc:spChg chg="add mod">
          <ac:chgData name="Labkovski, Zachary J" userId="S::zlabkovski3@gatech.edu::b0e12cb4-53a1-4586-9dbf-137597b49e9f" providerId="AD" clId="Web-{E1729C45-9CEF-41A8-BDD1-520D89497C59}" dt="2023-04-19T04:13:11.168" v="47"/>
          <ac:spMkLst>
            <pc:docMk/>
            <pc:sldMk cId="2280381092" sldId="331"/>
            <ac:spMk id="33" creationId="{721B7D73-104F-B823-5286-42A0741BC0D4}"/>
          </ac:spMkLst>
        </pc:spChg>
      </pc:sldChg>
      <pc:sldChg chg="addSp delSp modSp">
        <pc:chgData name="Labkovski, Zachary J" userId="S::zlabkovski3@gatech.edu::b0e12cb4-53a1-4586-9dbf-137597b49e9f" providerId="AD" clId="Web-{E1729C45-9CEF-41A8-BDD1-520D89497C59}" dt="2023-04-19T04:13:11.168" v="47"/>
        <pc:sldMkLst>
          <pc:docMk/>
          <pc:sldMk cId="1685243675" sldId="332"/>
        </pc:sldMkLst>
        <pc:spChg chg="del">
          <ac:chgData name="Labkovski, Zachary J" userId="S::zlabkovski3@gatech.edu::b0e12cb4-53a1-4586-9dbf-137597b49e9f" providerId="AD" clId="Web-{E1729C45-9CEF-41A8-BDD1-520D89497C59}" dt="2023-04-19T04:09:40.052" v="20"/>
          <ac:spMkLst>
            <pc:docMk/>
            <pc:sldMk cId="1685243675" sldId="332"/>
            <ac:spMk id="4" creationId="{7B8E003F-853B-1557-A852-B3DA70E99E47}"/>
          </ac:spMkLst>
        </pc:spChg>
        <pc:spChg chg="add del mod">
          <ac:chgData name="Labkovski, Zachary J" userId="S::zlabkovski3@gatech.edu::b0e12cb4-53a1-4586-9dbf-137597b49e9f" providerId="AD" clId="Web-{E1729C45-9CEF-41A8-BDD1-520D89497C59}" dt="2023-04-19T04:13:02.965" v="45"/>
          <ac:spMkLst>
            <pc:docMk/>
            <pc:sldMk cId="1685243675" sldId="332"/>
            <ac:spMk id="12" creationId="{E8A71699-147E-B686-E16D-96DF0E55A48F}"/>
          </ac:spMkLst>
        </pc:spChg>
        <pc:spChg chg="add del mod">
          <ac:chgData name="Labkovski, Zachary J" userId="S::zlabkovski3@gatech.edu::b0e12cb4-53a1-4586-9dbf-137597b49e9f" providerId="AD" clId="Web-{E1729C45-9CEF-41A8-BDD1-520D89497C59}" dt="2023-04-19T04:13:11.168" v="47"/>
          <ac:spMkLst>
            <pc:docMk/>
            <pc:sldMk cId="1685243675" sldId="332"/>
            <ac:spMk id="13" creationId="{CCA323E4-E636-4074-3212-87429EB0E74F}"/>
          </ac:spMkLst>
        </pc:spChg>
        <pc:spChg chg="add mod">
          <ac:chgData name="Labkovski, Zachary J" userId="S::zlabkovski3@gatech.edu::b0e12cb4-53a1-4586-9dbf-137597b49e9f" providerId="AD" clId="Web-{E1729C45-9CEF-41A8-BDD1-520D89497C59}" dt="2023-04-19T04:13:11.168" v="47"/>
          <ac:spMkLst>
            <pc:docMk/>
            <pc:sldMk cId="1685243675" sldId="332"/>
            <ac:spMk id="17" creationId="{F25F700A-B0AE-DFBA-BB4D-1650E66DE9D1}"/>
          </ac:spMkLst>
        </pc:spChg>
      </pc:sldChg>
      <pc:sldChg chg="addSp delSp modSp">
        <pc:chgData name="Labkovski, Zachary J" userId="S::zlabkovski3@gatech.edu::b0e12cb4-53a1-4586-9dbf-137597b49e9f" providerId="AD" clId="Web-{E1729C45-9CEF-41A8-BDD1-520D89497C59}" dt="2023-04-19T04:13:11.168" v="47"/>
        <pc:sldMkLst>
          <pc:docMk/>
          <pc:sldMk cId="3227149221" sldId="333"/>
        </pc:sldMkLst>
        <pc:spChg chg="del">
          <ac:chgData name="Labkovski, Zachary J" userId="S::zlabkovski3@gatech.edu::b0e12cb4-53a1-4586-9dbf-137597b49e9f" providerId="AD" clId="Web-{E1729C45-9CEF-41A8-BDD1-520D89497C59}" dt="2023-04-19T04:09:40.052" v="20"/>
          <ac:spMkLst>
            <pc:docMk/>
            <pc:sldMk cId="3227149221" sldId="333"/>
            <ac:spMk id="14" creationId="{08ADD7C4-E3FD-AF68-E73D-0F5B7DCABB22}"/>
          </ac:spMkLst>
        </pc:spChg>
        <pc:spChg chg="add del mod">
          <ac:chgData name="Labkovski, Zachary J" userId="S::zlabkovski3@gatech.edu::b0e12cb4-53a1-4586-9dbf-137597b49e9f" providerId="AD" clId="Web-{E1729C45-9CEF-41A8-BDD1-520D89497C59}" dt="2023-04-19T04:13:02.965" v="45"/>
          <ac:spMkLst>
            <pc:docMk/>
            <pc:sldMk cId="3227149221" sldId="333"/>
            <ac:spMk id="15" creationId="{FFF48D21-DED0-5ACB-B75A-44FD71DFAAAA}"/>
          </ac:spMkLst>
        </pc:spChg>
        <pc:spChg chg="add del mod">
          <ac:chgData name="Labkovski, Zachary J" userId="S::zlabkovski3@gatech.edu::b0e12cb4-53a1-4586-9dbf-137597b49e9f" providerId="AD" clId="Web-{E1729C45-9CEF-41A8-BDD1-520D89497C59}" dt="2023-04-19T04:13:11.168" v="47"/>
          <ac:spMkLst>
            <pc:docMk/>
            <pc:sldMk cId="3227149221" sldId="333"/>
            <ac:spMk id="16" creationId="{4F23F5B1-8504-B329-03BF-A1FE88D6409C}"/>
          </ac:spMkLst>
        </pc:spChg>
        <pc:spChg chg="add mod">
          <ac:chgData name="Labkovski, Zachary J" userId="S::zlabkovski3@gatech.edu::b0e12cb4-53a1-4586-9dbf-137597b49e9f" providerId="AD" clId="Web-{E1729C45-9CEF-41A8-BDD1-520D89497C59}" dt="2023-04-19T04:13:11.168" v="47"/>
          <ac:spMkLst>
            <pc:docMk/>
            <pc:sldMk cId="3227149221" sldId="333"/>
            <ac:spMk id="17" creationId="{96E1A420-ABB4-C5DF-475F-382C44A33ECB}"/>
          </ac:spMkLst>
        </pc:spChg>
      </pc:sldChg>
      <pc:sldChg chg="addSp delSp modSp">
        <pc:chgData name="Labkovski, Zachary J" userId="S::zlabkovski3@gatech.edu::b0e12cb4-53a1-4586-9dbf-137597b49e9f" providerId="AD" clId="Web-{E1729C45-9CEF-41A8-BDD1-520D89497C59}" dt="2023-04-19T04:13:11.168" v="47"/>
        <pc:sldMkLst>
          <pc:docMk/>
          <pc:sldMk cId="2219792358" sldId="337"/>
        </pc:sldMkLst>
        <pc:spChg chg="del">
          <ac:chgData name="Labkovski, Zachary J" userId="S::zlabkovski3@gatech.edu::b0e12cb4-53a1-4586-9dbf-137597b49e9f" providerId="AD" clId="Web-{E1729C45-9CEF-41A8-BDD1-520D89497C59}" dt="2023-04-19T04:09:40.052" v="20"/>
          <ac:spMkLst>
            <pc:docMk/>
            <pc:sldMk cId="2219792358" sldId="337"/>
            <ac:spMk id="7" creationId="{57AB59E6-EF6E-04D9-205E-83E7AF0BE448}"/>
          </ac:spMkLst>
        </pc:spChg>
        <pc:spChg chg="add del mod">
          <ac:chgData name="Labkovski, Zachary J" userId="S::zlabkovski3@gatech.edu::b0e12cb4-53a1-4586-9dbf-137597b49e9f" providerId="AD" clId="Web-{E1729C45-9CEF-41A8-BDD1-520D89497C59}" dt="2023-04-19T04:13:02.965" v="45"/>
          <ac:spMkLst>
            <pc:docMk/>
            <pc:sldMk cId="2219792358" sldId="337"/>
            <ac:spMk id="8" creationId="{B1366882-A818-8DF6-A354-DBB6310ADE15}"/>
          </ac:spMkLst>
        </pc:spChg>
        <pc:spChg chg="add del mod">
          <ac:chgData name="Labkovski, Zachary J" userId="S::zlabkovski3@gatech.edu::b0e12cb4-53a1-4586-9dbf-137597b49e9f" providerId="AD" clId="Web-{E1729C45-9CEF-41A8-BDD1-520D89497C59}" dt="2023-04-19T04:13:11.168" v="47"/>
          <ac:spMkLst>
            <pc:docMk/>
            <pc:sldMk cId="2219792358" sldId="337"/>
            <ac:spMk id="10" creationId="{5C36B383-9388-95E8-E48B-C8E043D12387}"/>
          </ac:spMkLst>
        </pc:spChg>
        <pc:spChg chg="add mod">
          <ac:chgData name="Labkovski, Zachary J" userId="S::zlabkovski3@gatech.edu::b0e12cb4-53a1-4586-9dbf-137597b49e9f" providerId="AD" clId="Web-{E1729C45-9CEF-41A8-BDD1-520D89497C59}" dt="2023-04-19T04:13:11.168" v="47"/>
          <ac:spMkLst>
            <pc:docMk/>
            <pc:sldMk cId="2219792358" sldId="337"/>
            <ac:spMk id="11" creationId="{25173ED1-1FBE-E82B-468E-2CAC32047FFF}"/>
          </ac:spMkLst>
        </pc:spChg>
      </pc:sldChg>
      <pc:sldChg chg="addSp delSp modSp">
        <pc:chgData name="Labkovski, Zachary J" userId="S::zlabkovski3@gatech.edu::b0e12cb4-53a1-4586-9dbf-137597b49e9f" providerId="AD" clId="Web-{E1729C45-9CEF-41A8-BDD1-520D89497C59}" dt="2023-04-19T04:13:11.168" v="47"/>
        <pc:sldMkLst>
          <pc:docMk/>
          <pc:sldMk cId="1052821959" sldId="343"/>
        </pc:sldMkLst>
        <pc:spChg chg="del">
          <ac:chgData name="Labkovski, Zachary J" userId="S::zlabkovski3@gatech.edu::b0e12cb4-53a1-4586-9dbf-137597b49e9f" providerId="AD" clId="Web-{E1729C45-9CEF-41A8-BDD1-520D89497C59}" dt="2023-04-19T04:09:40.052" v="20"/>
          <ac:spMkLst>
            <pc:docMk/>
            <pc:sldMk cId="1052821959" sldId="343"/>
            <ac:spMk id="3" creationId="{AD131C7C-77D8-5F94-19DB-E0F243029023}"/>
          </ac:spMkLst>
        </pc:spChg>
        <pc:spChg chg="add del mod">
          <ac:chgData name="Labkovski, Zachary J" userId="S::zlabkovski3@gatech.edu::b0e12cb4-53a1-4586-9dbf-137597b49e9f" providerId="AD" clId="Web-{E1729C45-9CEF-41A8-BDD1-520D89497C59}" dt="2023-04-19T04:13:02.965" v="45"/>
          <ac:spMkLst>
            <pc:docMk/>
            <pc:sldMk cId="1052821959" sldId="343"/>
            <ac:spMk id="4" creationId="{2F2EA64F-8A6C-C4B2-36C8-BA5C6F82EFEA}"/>
          </ac:spMkLst>
        </pc:spChg>
        <pc:spChg chg="add del mod">
          <ac:chgData name="Labkovski, Zachary J" userId="S::zlabkovski3@gatech.edu::b0e12cb4-53a1-4586-9dbf-137597b49e9f" providerId="AD" clId="Web-{E1729C45-9CEF-41A8-BDD1-520D89497C59}" dt="2023-04-19T04:13:11.168" v="47"/>
          <ac:spMkLst>
            <pc:docMk/>
            <pc:sldMk cId="1052821959" sldId="343"/>
            <ac:spMk id="5" creationId="{A8D930F1-862A-2F0C-A6B5-3FFCE187649D}"/>
          </ac:spMkLst>
        </pc:spChg>
        <pc:spChg chg="add mod">
          <ac:chgData name="Labkovski, Zachary J" userId="S::zlabkovski3@gatech.edu::b0e12cb4-53a1-4586-9dbf-137597b49e9f" providerId="AD" clId="Web-{E1729C45-9CEF-41A8-BDD1-520D89497C59}" dt="2023-04-19T04:13:11.168" v="47"/>
          <ac:spMkLst>
            <pc:docMk/>
            <pc:sldMk cId="1052821959" sldId="343"/>
            <ac:spMk id="6" creationId="{19881269-7965-1463-9A23-E2E3F406E87A}"/>
          </ac:spMkLst>
        </pc:spChg>
      </pc:sldChg>
      <pc:sldChg chg="addSp delSp modSp">
        <pc:chgData name="Labkovski, Zachary J" userId="S::zlabkovski3@gatech.edu::b0e12cb4-53a1-4586-9dbf-137597b49e9f" providerId="AD" clId="Web-{E1729C45-9CEF-41A8-BDD1-520D89497C59}" dt="2023-04-19T04:13:11.168" v="47"/>
        <pc:sldMkLst>
          <pc:docMk/>
          <pc:sldMk cId="1291105036" sldId="345"/>
        </pc:sldMkLst>
        <pc:spChg chg="del">
          <ac:chgData name="Labkovski, Zachary J" userId="S::zlabkovski3@gatech.edu::b0e12cb4-53a1-4586-9dbf-137597b49e9f" providerId="AD" clId="Web-{E1729C45-9CEF-41A8-BDD1-520D89497C59}" dt="2023-04-19T04:09:40.052" v="20"/>
          <ac:spMkLst>
            <pc:docMk/>
            <pc:sldMk cId="1291105036" sldId="345"/>
            <ac:spMk id="5" creationId="{AF6A6320-34F3-7223-B668-9F74322C8F7A}"/>
          </ac:spMkLst>
        </pc:spChg>
        <pc:spChg chg="add del mod">
          <ac:chgData name="Labkovski, Zachary J" userId="S::zlabkovski3@gatech.edu::b0e12cb4-53a1-4586-9dbf-137597b49e9f" providerId="AD" clId="Web-{E1729C45-9CEF-41A8-BDD1-520D89497C59}" dt="2023-04-19T04:13:02.965" v="45"/>
          <ac:spMkLst>
            <pc:docMk/>
            <pc:sldMk cId="1291105036" sldId="345"/>
            <ac:spMk id="9" creationId="{3F705733-3714-E2F9-5C49-50E14746F615}"/>
          </ac:spMkLst>
        </pc:spChg>
        <pc:spChg chg="add del mod">
          <ac:chgData name="Labkovski, Zachary J" userId="S::zlabkovski3@gatech.edu::b0e12cb4-53a1-4586-9dbf-137597b49e9f" providerId="AD" clId="Web-{E1729C45-9CEF-41A8-BDD1-520D89497C59}" dt="2023-04-19T04:13:11.168" v="47"/>
          <ac:spMkLst>
            <pc:docMk/>
            <pc:sldMk cId="1291105036" sldId="345"/>
            <ac:spMk id="10" creationId="{2CCC26B6-EFAF-C632-E8B1-7953E6AAED7F}"/>
          </ac:spMkLst>
        </pc:spChg>
        <pc:spChg chg="add mod">
          <ac:chgData name="Labkovski, Zachary J" userId="S::zlabkovski3@gatech.edu::b0e12cb4-53a1-4586-9dbf-137597b49e9f" providerId="AD" clId="Web-{E1729C45-9CEF-41A8-BDD1-520D89497C59}" dt="2023-04-19T04:13:11.168" v="47"/>
          <ac:spMkLst>
            <pc:docMk/>
            <pc:sldMk cId="1291105036" sldId="345"/>
            <ac:spMk id="15" creationId="{E5E650D5-1F93-5EF5-0F67-CF87C7DA41C8}"/>
          </ac:spMkLst>
        </pc:spChg>
      </pc:sldChg>
      <pc:sldChg chg="addSp delSp modSp">
        <pc:chgData name="Labkovski, Zachary J" userId="S::zlabkovski3@gatech.edu::b0e12cb4-53a1-4586-9dbf-137597b49e9f" providerId="AD" clId="Web-{E1729C45-9CEF-41A8-BDD1-520D89497C59}" dt="2023-04-19T04:13:11.168" v="47"/>
        <pc:sldMkLst>
          <pc:docMk/>
          <pc:sldMk cId="3677291045" sldId="346"/>
        </pc:sldMkLst>
        <pc:spChg chg="del">
          <ac:chgData name="Labkovski, Zachary J" userId="S::zlabkovski3@gatech.edu::b0e12cb4-53a1-4586-9dbf-137597b49e9f" providerId="AD" clId="Web-{E1729C45-9CEF-41A8-BDD1-520D89497C59}" dt="2023-04-19T04:09:40.052" v="20"/>
          <ac:spMkLst>
            <pc:docMk/>
            <pc:sldMk cId="3677291045" sldId="346"/>
            <ac:spMk id="3" creationId="{E2D85106-C3FE-8BE3-EBBB-EFE12A7CECAE}"/>
          </ac:spMkLst>
        </pc:spChg>
        <pc:spChg chg="add del mod">
          <ac:chgData name="Labkovski, Zachary J" userId="S::zlabkovski3@gatech.edu::b0e12cb4-53a1-4586-9dbf-137597b49e9f" providerId="AD" clId="Web-{E1729C45-9CEF-41A8-BDD1-520D89497C59}" dt="2023-04-19T04:13:02.965" v="45"/>
          <ac:spMkLst>
            <pc:docMk/>
            <pc:sldMk cId="3677291045" sldId="346"/>
            <ac:spMk id="4" creationId="{2E1B9E9C-FFD6-8564-1201-D8183F065A8D}"/>
          </ac:spMkLst>
        </pc:spChg>
        <pc:spChg chg="add del mod">
          <ac:chgData name="Labkovski, Zachary J" userId="S::zlabkovski3@gatech.edu::b0e12cb4-53a1-4586-9dbf-137597b49e9f" providerId="AD" clId="Web-{E1729C45-9CEF-41A8-BDD1-520D89497C59}" dt="2023-04-19T04:13:11.168" v="47"/>
          <ac:spMkLst>
            <pc:docMk/>
            <pc:sldMk cId="3677291045" sldId="346"/>
            <ac:spMk id="7" creationId="{150D4927-D2DF-D067-7AB1-C7C726D06A15}"/>
          </ac:spMkLst>
        </pc:spChg>
        <pc:spChg chg="add mod">
          <ac:chgData name="Labkovski, Zachary J" userId="S::zlabkovski3@gatech.edu::b0e12cb4-53a1-4586-9dbf-137597b49e9f" providerId="AD" clId="Web-{E1729C45-9CEF-41A8-BDD1-520D89497C59}" dt="2023-04-19T04:13:11.168" v="47"/>
          <ac:spMkLst>
            <pc:docMk/>
            <pc:sldMk cId="3677291045" sldId="346"/>
            <ac:spMk id="9" creationId="{600A589F-0315-F6FC-3C84-52044F0D0F99}"/>
          </ac:spMkLst>
        </pc:spChg>
      </pc:sldChg>
      <pc:sldChg chg="addSp delSp modSp">
        <pc:chgData name="Labkovski, Zachary J" userId="S::zlabkovski3@gatech.edu::b0e12cb4-53a1-4586-9dbf-137597b49e9f" providerId="AD" clId="Web-{E1729C45-9CEF-41A8-BDD1-520D89497C59}" dt="2023-04-19T04:13:11.168" v="47"/>
        <pc:sldMkLst>
          <pc:docMk/>
          <pc:sldMk cId="2755451665" sldId="347"/>
        </pc:sldMkLst>
        <pc:spChg chg="del">
          <ac:chgData name="Labkovski, Zachary J" userId="S::zlabkovski3@gatech.edu::b0e12cb4-53a1-4586-9dbf-137597b49e9f" providerId="AD" clId="Web-{E1729C45-9CEF-41A8-BDD1-520D89497C59}" dt="2023-04-19T04:09:40.052" v="20"/>
          <ac:spMkLst>
            <pc:docMk/>
            <pc:sldMk cId="2755451665" sldId="347"/>
            <ac:spMk id="3" creationId="{8FD9052C-3DDE-CC92-38B8-7E13D77990F6}"/>
          </ac:spMkLst>
        </pc:spChg>
        <pc:spChg chg="add del mod">
          <ac:chgData name="Labkovski, Zachary J" userId="S::zlabkovski3@gatech.edu::b0e12cb4-53a1-4586-9dbf-137597b49e9f" providerId="AD" clId="Web-{E1729C45-9CEF-41A8-BDD1-520D89497C59}" dt="2023-04-19T04:13:02.965" v="45"/>
          <ac:spMkLst>
            <pc:docMk/>
            <pc:sldMk cId="2755451665" sldId="347"/>
            <ac:spMk id="4" creationId="{B9F73480-8288-75E1-E42A-8D14D1C1EF8E}"/>
          </ac:spMkLst>
        </pc:spChg>
        <pc:spChg chg="add del mod">
          <ac:chgData name="Labkovski, Zachary J" userId="S::zlabkovski3@gatech.edu::b0e12cb4-53a1-4586-9dbf-137597b49e9f" providerId="AD" clId="Web-{E1729C45-9CEF-41A8-BDD1-520D89497C59}" dt="2023-04-19T04:13:11.168" v="47"/>
          <ac:spMkLst>
            <pc:docMk/>
            <pc:sldMk cId="2755451665" sldId="347"/>
            <ac:spMk id="5" creationId="{1C7599B7-3075-72C1-7903-E1533719D2EF}"/>
          </ac:spMkLst>
        </pc:spChg>
        <pc:spChg chg="add mod">
          <ac:chgData name="Labkovski, Zachary J" userId="S::zlabkovski3@gatech.edu::b0e12cb4-53a1-4586-9dbf-137597b49e9f" providerId="AD" clId="Web-{E1729C45-9CEF-41A8-BDD1-520D89497C59}" dt="2023-04-19T04:13:11.168" v="47"/>
          <ac:spMkLst>
            <pc:docMk/>
            <pc:sldMk cId="2755451665" sldId="347"/>
            <ac:spMk id="6" creationId="{CCA12BEF-4F25-56AB-CB52-D5F557294F94}"/>
          </ac:spMkLst>
        </pc:spChg>
      </pc:sldChg>
      <pc:sldChg chg="addSp delSp modSp">
        <pc:chgData name="Labkovski, Zachary J" userId="S::zlabkovski3@gatech.edu::b0e12cb4-53a1-4586-9dbf-137597b49e9f" providerId="AD" clId="Web-{E1729C45-9CEF-41A8-BDD1-520D89497C59}" dt="2023-04-19T04:13:11.168" v="47"/>
        <pc:sldMkLst>
          <pc:docMk/>
          <pc:sldMk cId="2348743910" sldId="348"/>
        </pc:sldMkLst>
        <pc:spChg chg="del">
          <ac:chgData name="Labkovski, Zachary J" userId="S::zlabkovski3@gatech.edu::b0e12cb4-53a1-4586-9dbf-137597b49e9f" providerId="AD" clId="Web-{E1729C45-9CEF-41A8-BDD1-520D89497C59}" dt="2023-04-19T04:09:40.052" v="20"/>
          <ac:spMkLst>
            <pc:docMk/>
            <pc:sldMk cId="2348743910" sldId="348"/>
            <ac:spMk id="6" creationId="{15F50D01-D7DC-DA44-E5CD-619B4A64339E}"/>
          </ac:spMkLst>
        </pc:spChg>
        <pc:spChg chg="add del mod">
          <ac:chgData name="Labkovski, Zachary J" userId="S::zlabkovski3@gatech.edu::b0e12cb4-53a1-4586-9dbf-137597b49e9f" providerId="AD" clId="Web-{E1729C45-9CEF-41A8-BDD1-520D89497C59}" dt="2023-04-19T04:13:02.965" v="45"/>
          <ac:spMkLst>
            <pc:docMk/>
            <pc:sldMk cId="2348743910" sldId="348"/>
            <ac:spMk id="7" creationId="{754B3125-A92B-1674-B4FE-2B7EAA210FE7}"/>
          </ac:spMkLst>
        </pc:spChg>
        <pc:spChg chg="add del mod">
          <ac:chgData name="Labkovski, Zachary J" userId="S::zlabkovski3@gatech.edu::b0e12cb4-53a1-4586-9dbf-137597b49e9f" providerId="AD" clId="Web-{E1729C45-9CEF-41A8-BDD1-520D89497C59}" dt="2023-04-19T04:13:11.168" v="47"/>
          <ac:spMkLst>
            <pc:docMk/>
            <pc:sldMk cId="2348743910" sldId="348"/>
            <ac:spMk id="8" creationId="{B679101A-06C9-9508-5C58-42A2C8357AD4}"/>
          </ac:spMkLst>
        </pc:spChg>
        <pc:spChg chg="add mod">
          <ac:chgData name="Labkovski, Zachary J" userId="S::zlabkovski3@gatech.edu::b0e12cb4-53a1-4586-9dbf-137597b49e9f" providerId="AD" clId="Web-{E1729C45-9CEF-41A8-BDD1-520D89497C59}" dt="2023-04-19T04:13:11.168" v="47"/>
          <ac:spMkLst>
            <pc:docMk/>
            <pc:sldMk cId="2348743910" sldId="348"/>
            <ac:spMk id="9" creationId="{1DC9176D-6112-5C2C-7C7C-4A08BD04C02A}"/>
          </ac:spMkLst>
        </pc:spChg>
      </pc:sldChg>
      <pc:sldChg chg="addSp delSp modSp">
        <pc:chgData name="Labkovski, Zachary J" userId="S::zlabkovski3@gatech.edu::b0e12cb4-53a1-4586-9dbf-137597b49e9f" providerId="AD" clId="Web-{E1729C45-9CEF-41A8-BDD1-520D89497C59}" dt="2023-04-19T04:13:11.168" v="47"/>
        <pc:sldMkLst>
          <pc:docMk/>
          <pc:sldMk cId="3397054813" sldId="350"/>
        </pc:sldMkLst>
        <pc:spChg chg="del">
          <ac:chgData name="Labkovski, Zachary J" userId="S::zlabkovski3@gatech.edu::b0e12cb4-53a1-4586-9dbf-137597b49e9f" providerId="AD" clId="Web-{E1729C45-9CEF-41A8-BDD1-520D89497C59}" dt="2023-04-19T04:09:40.052" v="20"/>
          <ac:spMkLst>
            <pc:docMk/>
            <pc:sldMk cId="3397054813" sldId="350"/>
            <ac:spMk id="5" creationId="{04AB21AE-EF2C-09A2-E5CD-0D76BB9DF8B0}"/>
          </ac:spMkLst>
        </pc:spChg>
        <pc:spChg chg="add del mod">
          <ac:chgData name="Labkovski, Zachary J" userId="S::zlabkovski3@gatech.edu::b0e12cb4-53a1-4586-9dbf-137597b49e9f" providerId="AD" clId="Web-{E1729C45-9CEF-41A8-BDD1-520D89497C59}" dt="2023-04-19T04:13:02.965" v="45"/>
          <ac:spMkLst>
            <pc:docMk/>
            <pc:sldMk cId="3397054813" sldId="350"/>
            <ac:spMk id="6" creationId="{657754AB-FF64-C0A5-6906-A7081D35346D}"/>
          </ac:spMkLst>
        </pc:spChg>
        <pc:spChg chg="add del mod">
          <ac:chgData name="Labkovski, Zachary J" userId="S::zlabkovski3@gatech.edu::b0e12cb4-53a1-4586-9dbf-137597b49e9f" providerId="AD" clId="Web-{E1729C45-9CEF-41A8-BDD1-520D89497C59}" dt="2023-04-19T04:13:11.168" v="47"/>
          <ac:spMkLst>
            <pc:docMk/>
            <pc:sldMk cId="3397054813" sldId="350"/>
            <ac:spMk id="7" creationId="{C69813C8-A689-AA5C-3BC9-FF88383E0CBC}"/>
          </ac:spMkLst>
        </pc:spChg>
        <pc:spChg chg="add mod">
          <ac:chgData name="Labkovski, Zachary J" userId="S::zlabkovski3@gatech.edu::b0e12cb4-53a1-4586-9dbf-137597b49e9f" providerId="AD" clId="Web-{E1729C45-9CEF-41A8-BDD1-520D89497C59}" dt="2023-04-19T04:13:11.168" v="47"/>
          <ac:spMkLst>
            <pc:docMk/>
            <pc:sldMk cId="3397054813" sldId="350"/>
            <ac:spMk id="8" creationId="{D624DC02-0E9A-5600-0598-090EC769B2E2}"/>
          </ac:spMkLst>
        </pc:spChg>
      </pc:sldChg>
      <pc:sldChg chg="addSp delSp modSp">
        <pc:chgData name="Labkovski, Zachary J" userId="S::zlabkovski3@gatech.edu::b0e12cb4-53a1-4586-9dbf-137597b49e9f" providerId="AD" clId="Web-{E1729C45-9CEF-41A8-BDD1-520D89497C59}" dt="2023-04-19T04:13:11.168" v="47"/>
        <pc:sldMkLst>
          <pc:docMk/>
          <pc:sldMk cId="376235799" sldId="354"/>
        </pc:sldMkLst>
        <pc:spChg chg="add del mod">
          <ac:chgData name="Labkovski, Zachary J" userId="S::zlabkovski3@gatech.edu::b0e12cb4-53a1-4586-9dbf-137597b49e9f" providerId="AD" clId="Web-{E1729C45-9CEF-41A8-BDD1-520D89497C59}" dt="2023-04-19T04:13:02.965" v="45"/>
          <ac:spMkLst>
            <pc:docMk/>
            <pc:sldMk cId="376235799" sldId="354"/>
            <ac:spMk id="4" creationId="{33493CAD-88FA-0E90-791E-DB06B12AAF73}"/>
          </ac:spMkLst>
        </pc:spChg>
        <pc:spChg chg="add del mod">
          <ac:chgData name="Labkovski, Zachary J" userId="S::zlabkovski3@gatech.edu::b0e12cb4-53a1-4586-9dbf-137597b49e9f" providerId="AD" clId="Web-{E1729C45-9CEF-41A8-BDD1-520D89497C59}" dt="2023-04-19T04:13:11.168" v="47"/>
          <ac:spMkLst>
            <pc:docMk/>
            <pc:sldMk cId="376235799" sldId="354"/>
            <ac:spMk id="5" creationId="{CAF6B08C-8D1E-DD97-130D-A331A0EC314D}"/>
          </ac:spMkLst>
        </pc:spChg>
        <pc:spChg chg="add mod">
          <ac:chgData name="Labkovski, Zachary J" userId="S::zlabkovski3@gatech.edu::b0e12cb4-53a1-4586-9dbf-137597b49e9f" providerId="AD" clId="Web-{E1729C45-9CEF-41A8-BDD1-520D89497C59}" dt="2023-04-19T04:13:11.168" v="47"/>
          <ac:spMkLst>
            <pc:docMk/>
            <pc:sldMk cId="376235799" sldId="354"/>
            <ac:spMk id="6" creationId="{26E33940-B80F-687A-C269-9071F25460FB}"/>
          </ac:spMkLst>
        </pc:spChg>
      </pc:sldChg>
      <pc:sldChg chg="addSp delSp modSp">
        <pc:chgData name="Labkovski, Zachary J" userId="S::zlabkovski3@gatech.edu::b0e12cb4-53a1-4586-9dbf-137597b49e9f" providerId="AD" clId="Web-{E1729C45-9CEF-41A8-BDD1-520D89497C59}" dt="2023-04-19T04:13:11.168" v="47"/>
        <pc:sldMkLst>
          <pc:docMk/>
          <pc:sldMk cId="888392121" sldId="357"/>
        </pc:sldMkLst>
        <pc:spChg chg="del">
          <ac:chgData name="Labkovski, Zachary J" userId="S::zlabkovski3@gatech.edu::b0e12cb4-53a1-4586-9dbf-137597b49e9f" providerId="AD" clId="Web-{E1729C45-9CEF-41A8-BDD1-520D89497C59}" dt="2023-04-19T04:09:40.052" v="20"/>
          <ac:spMkLst>
            <pc:docMk/>
            <pc:sldMk cId="888392121" sldId="357"/>
            <ac:spMk id="7" creationId="{EADD31E5-07E8-F7A8-6252-54B76E8506B8}"/>
          </ac:spMkLst>
        </pc:spChg>
        <pc:spChg chg="add del mod">
          <ac:chgData name="Labkovski, Zachary J" userId="S::zlabkovski3@gatech.edu::b0e12cb4-53a1-4586-9dbf-137597b49e9f" providerId="AD" clId="Web-{E1729C45-9CEF-41A8-BDD1-520D89497C59}" dt="2023-04-19T04:13:02.965" v="45"/>
          <ac:spMkLst>
            <pc:docMk/>
            <pc:sldMk cId="888392121" sldId="357"/>
            <ac:spMk id="9" creationId="{DC1E49B3-FF1C-ADAE-3D9C-BE3D60844A6E}"/>
          </ac:spMkLst>
        </pc:spChg>
        <pc:spChg chg="add del mod">
          <ac:chgData name="Labkovski, Zachary J" userId="S::zlabkovski3@gatech.edu::b0e12cb4-53a1-4586-9dbf-137597b49e9f" providerId="AD" clId="Web-{E1729C45-9CEF-41A8-BDD1-520D89497C59}" dt="2023-04-19T04:13:11.168" v="47"/>
          <ac:spMkLst>
            <pc:docMk/>
            <pc:sldMk cId="888392121" sldId="357"/>
            <ac:spMk id="11" creationId="{A139F3D6-5B1B-52BB-4B08-F8EDCDED5912}"/>
          </ac:spMkLst>
        </pc:spChg>
        <pc:spChg chg="add mod">
          <ac:chgData name="Labkovski, Zachary J" userId="S::zlabkovski3@gatech.edu::b0e12cb4-53a1-4586-9dbf-137597b49e9f" providerId="AD" clId="Web-{E1729C45-9CEF-41A8-BDD1-520D89497C59}" dt="2023-04-19T04:13:11.168" v="47"/>
          <ac:spMkLst>
            <pc:docMk/>
            <pc:sldMk cId="888392121" sldId="357"/>
            <ac:spMk id="13" creationId="{C7815CA5-B63D-1DE7-5BDA-07A8BF5E8F2F}"/>
          </ac:spMkLst>
        </pc:spChg>
      </pc:sldChg>
      <pc:sldChg chg="addSp delSp modSp">
        <pc:chgData name="Labkovski, Zachary J" userId="S::zlabkovski3@gatech.edu::b0e12cb4-53a1-4586-9dbf-137597b49e9f" providerId="AD" clId="Web-{E1729C45-9CEF-41A8-BDD1-520D89497C59}" dt="2023-04-19T04:13:11.168" v="47"/>
        <pc:sldMkLst>
          <pc:docMk/>
          <pc:sldMk cId="1314022979" sldId="359"/>
        </pc:sldMkLst>
        <pc:spChg chg="add del mod">
          <ac:chgData name="Labkovski, Zachary J" userId="S::zlabkovski3@gatech.edu::b0e12cb4-53a1-4586-9dbf-137597b49e9f" providerId="AD" clId="Web-{E1729C45-9CEF-41A8-BDD1-520D89497C59}" dt="2023-04-19T04:13:02.965" v="45"/>
          <ac:spMkLst>
            <pc:docMk/>
            <pc:sldMk cId="1314022979" sldId="359"/>
            <ac:spMk id="2" creationId="{FEF5BAF5-11BD-9D2D-058E-579CAE9EE5A5}"/>
          </ac:spMkLst>
        </pc:spChg>
        <pc:spChg chg="del">
          <ac:chgData name="Labkovski, Zachary J" userId="S::zlabkovski3@gatech.edu::b0e12cb4-53a1-4586-9dbf-137597b49e9f" providerId="AD" clId="Web-{E1729C45-9CEF-41A8-BDD1-520D89497C59}" dt="2023-04-19T04:09:40.052" v="20"/>
          <ac:spMkLst>
            <pc:docMk/>
            <pc:sldMk cId="1314022979" sldId="359"/>
            <ac:spMk id="40" creationId="{B87DABAD-13BC-CDDA-4333-2AC44FE5E8FA}"/>
          </ac:spMkLst>
        </pc:spChg>
        <pc:spChg chg="add del mod">
          <ac:chgData name="Labkovski, Zachary J" userId="S::zlabkovski3@gatech.edu::b0e12cb4-53a1-4586-9dbf-137597b49e9f" providerId="AD" clId="Web-{E1729C45-9CEF-41A8-BDD1-520D89497C59}" dt="2023-04-19T04:13:11.168" v="47"/>
          <ac:spMkLst>
            <pc:docMk/>
            <pc:sldMk cId="1314022979" sldId="359"/>
            <ac:spMk id="42" creationId="{475326E4-30E9-10EE-D0BA-0E2FE19A8CA4}"/>
          </ac:spMkLst>
        </pc:spChg>
        <pc:spChg chg="add mod">
          <ac:chgData name="Labkovski, Zachary J" userId="S::zlabkovski3@gatech.edu::b0e12cb4-53a1-4586-9dbf-137597b49e9f" providerId="AD" clId="Web-{E1729C45-9CEF-41A8-BDD1-520D89497C59}" dt="2023-04-19T04:13:11.168" v="47"/>
          <ac:spMkLst>
            <pc:docMk/>
            <pc:sldMk cId="1314022979" sldId="359"/>
            <ac:spMk id="45" creationId="{D69FABA0-65AF-2C73-B3F4-8943BB2DF65A}"/>
          </ac:spMkLst>
        </pc:spChg>
      </pc:sldChg>
      <pc:sldChg chg="addSp delSp modSp">
        <pc:chgData name="Labkovski, Zachary J" userId="S::zlabkovski3@gatech.edu::b0e12cb4-53a1-4586-9dbf-137597b49e9f" providerId="AD" clId="Web-{E1729C45-9CEF-41A8-BDD1-520D89497C59}" dt="2023-04-19T04:13:11.168" v="47"/>
        <pc:sldMkLst>
          <pc:docMk/>
          <pc:sldMk cId="2903024905" sldId="361"/>
        </pc:sldMkLst>
        <pc:spChg chg="del">
          <ac:chgData name="Labkovski, Zachary J" userId="S::zlabkovski3@gatech.edu::b0e12cb4-53a1-4586-9dbf-137597b49e9f" providerId="AD" clId="Web-{E1729C45-9CEF-41A8-BDD1-520D89497C59}" dt="2023-04-19T04:09:40.052" v="20"/>
          <ac:spMkLst>
            <pc:docMk/>
            <pc:sldMk cId="2903024905" sldId="361"/>
            <ac:spMk id="3" creationId="{BC544D09-9EDC-2131-361E-DDF100AA5722}"/>
          </ac:spMkLst>
        </pc:spChg>
        <pc:spChg chg="add del mod">
          <ac:chgData name="Labkovski, Zachary J" userId="S::zlabkovski3@gatech.edu::b0e12cb4-53a1-4586-9dbf-137597b49e9f" providerId="AD" clId="Web-{E1729C45-9CEF-41A8-BDD1-520D89497C59}" dt="2023-04-19T04:13:02.965" v="45"/>
          <ac:spMkLst>
            <pc:docMk/>
            <pc:sldMk cId="2903024905" sldId="361"/>
            <ac:spMk id="8" creationId="{C719D510-4962-7D8A-BBE0-EC2C3FD97A53}"/>
          </ac:spMkLst>
        </pc:spChg>
        <pc:spChg chg="add del mod">
          <ac:chgData name="Labkovski, Zachary J" userId="S::zlabkovski3@gatech.edu::b0e12cb4-53a1-4586-9dbf-137597b49e9f" providerId="AD" clId="Web-{E1729C45-9CEF-41A8-BDD1-520D89497C59}" dt="2023-04-19T04:13:11.168" v="47"/>
          <ac:spMkLst>
            <pc:docMk/>
            <pc:sldMk cId="2903024905" sldId="361"/>
            <ac:spMk id="9" creationId="{3423CDE8-F579-5A64-4EF4-B2B5F0AA9834}"/>
          </ac:spMkLst>
        </pc:spChg>
        <pc:spChg chg="add mod">
          <ac:chgData name="Labkovski, Zachary J" userId="S::zlabkovski3@gatech.edu::b0e12cb4-53a1-4586-9dbf-137597b49e9f" providerId="AD" clId="Web-{E1729C45-9CEF-41A8-BDD1-520D89497C59}" dt="2023-04-19T04:13:11.168" v="47"/>
          <ac:spMkLst>
            <pc:docMk/>
            <pc:sldMk cId="2903024905" sldId="361"/>
            <ac:spMk id="11" creationId="{675D2316-198C-4BD2-50B4-EEB3528502FB}"/>
          </ac:spMkLst>
        </pc:spChg>
      </pc:sldChg>
      <pc:sldChg chg="addSp delSp modSp">
        <pc:chgData name="Labkovski, Zachary J" userId="S::zlabkovski3@gatech.edu::b0e12cb4-53a1-4586-9dbf-137597b49e9f" providerId="AD" clId="Web-{E1729C45-9CEF-41A8-BDD1-520D89497C59}" dt="2023-04-19T04:13:11.168" v="47"/>
        <pc:sldMkLst>
          <pc:docMk/>
          <pc:sldMk cId="2204660992" sldId="366"/>
        </pc:sldMkLst>
        <pc:spChg chg="del">
          <ac:chgData name="Labkovski, Zachary J" userId="S::zlabkovski3@gatech.edu::b0e12cb4-53a1-4586-9dbf-137597b49e9f" providerId="AD" clId="Web-{E1729C45-9CEF-41A8-BDD1-520D89497C59}" dt="2023-04-19T04:09:40.052" v="20"/>
          <ac:spMkLst>
            <pc:docMk/>
            <pc:sldMk cId="2204660992" sldId="366"/>
            <ac:spMk id="4" creationId="{28DDCCA9-030E-C1CA-A8CA-744BA7A92439}"/>
          </ac:spMkLst>
        </pc:spChg>
        <pc:spChg chg="add del mod">
          <ac:chgData name="Labkovski, Zachary J" userId="S::zlabkovski3@gatech.edu::b0e12cb4-53a1-4586-9dbf-137597b49e9f" providerId="AD" clId="Web-{E1729C45-9CEF-41A8-BDD1-520D89497C59}" dt="2023-04-19T04:13:02.965" v="45"/>
          <ac:spMkLst>
            <pc:docMk/>
            <pc:sldMk cId="2204660992" sldId="366"/>
            <ac:spMk id="5" creationId="{0918F16A-6047-DDDB-D3B0-ACE35F0CA72E}"/>
          </ac:spMkLst>
        </pc:spChg>
        <pc:spChg chg="add del mod">
          <ac:chgData name="Labkovski, Zachary J" userId="S::zlabkovski3@gatech.edu::b0e12cb4-53a1-4586-9dbf-137597b49e9f" providerId="AD" clId="Web-{E1729C45-9CEF-41A8-BDD1-520D89497C59}" dt="2023-04-19T04:13:11.168" v="47"/>
          <ac:spMkLst>
            <pc:docMk/>
            <pc:sldMk cId="2204660992" sldId="366"/>
            <ac:spMk id="6" creationId="{CF88CBD7-3981-9C8C-5890-09F080ACDBF3}"/>
          </ac:spMkLst>
        </pc:spChg>
        <pc:spChg chg="add mod">
          <ac:chgData name="Labkovski, Zachary J" userId="S::zlabkovski3@gatech.edu::b0e12cb4-53a1-4586-9dbf-137597b49e9f" providerId="AD" clId="Web-{E1729C45-9CEF-41A8-BDD1-520D89497C59}" dt="2023-04-19T04:13:11.168" v="47"/>
          <ac:spMkLst>
            <pc:docMk/>
            <pc:sldMk cId="2204660992" sldId="366"/>
            <ac:spMk id="7" creationId="{4249565D-D1BD-E11A-6045-AEF9F7DAEA5D}"/>
          </ac:spMkLst>
        </pc:spChg>
      </pc:sldChg>
      <pc:sldChg chg="addSp delSp modSp">
        <pc:chgData name="Labkovski, Zachary J" userId="S::zlabkovski3@gatech.edu::b0e12cb4-53a1-4586-9dbf-137597b49e9f" providerId="AD" clId="Web-{E1729C45-9CEF-41A8-BDD1-520D89497C59}" dt="2023-04-19T04:13:11.168" v="47"/>
        <pc:sldMkLst>
          <pc:docMk/>
          <pc:sldMk cId="1976225479" sldId="367"/>
        </pc:sldMkLst>
        <pc:spChg chg="del">
          <ac:chgData name="Labkovski, Zachary J" userId="S::zlabkovski3@gatech.edu::b0e12cb4-53a1-4586-9dbf-137597b49e9f" providerId="AD" clId="Web-{E1729C45-9CEF-41A8-BDD1-520D89497C59}" dt="2023-04-19T04:09:40.052" v="20"/>
          <ac:spMkLst>
            <pc:docMk/>
            <pc:sldMk cId="1976225479" sldId="367"/>
            <ac:spMk id="5" creationId="{39D64C31-52F7-7B96-03E7-D3FC0DA277E3}"/>
          </ac:spMkLst>
        </pc:spChg>
        <pc:spChg chg="add del mod">
          <ac:chgData name="Labkovski, Zachary J" userId="S::zlabkovski3@gatech.edu::b0e12cb4-53a1-4586-9dbf-137597b49e9f" providerId="AD" clId="Web-{E1729C45-9CEF-41A8-BDD1-520D89497C59}" dt="2023-04-19T04:13:02.965" v="45"/>
          <ac:spMkLst>
            <pc:docMk/>
            <pc:sldMk cId="1976225479" sldId="367"/>
            <ac:spMk id="6" creationId="{1AE9A855-C50F-FE9D-5C69-E2CEB0AE6578}"/>
          </ac:spMkLst>
        </pc:spChg>
        <pc:spChg chg="add del mod">
          <ac:chgData name="Labkovski, Zachary J" userId="S::zlabkovski3@gatech.edu::b0e12cb4-53a1-4586-9dbf-137597b49e9f" providerId="AD" clId="Web-{E1729C45-9CEF-41A8-BDD1-520D89497C59}" dt="2023-04-19T04:13:11.168" v="47"/>
          <ac:spMkLst>
            <pc:docMk/>
            <pc:sldMk cId="1976225479" sldId="367"/>
            <ac:spMk id="7" creationId="{7981C157-71E2-B01C-4518-6C18ADBA9549}"/>
          </ac:spMkLst>
        </pc:spChg>
        <pc:spChg chg="add mod">
          <ac:chgData name="Labkovski, Zachary J" userId="S::zlabkovski3@gatech.edu::b0e12cb4-53a1-4586-9dbf-137597b49e9f" providerId="AD" clId="Web-{E1729C45-9CEF-41A8-BDD1-520D89497C59}" dt="2023-04-19T04:13:11.168" v="47"/>
          <ac:spMkLst>
            <pc:docMk/>
            <pc:sldMk cId="1976225479" sldId="367"/>
            <ac:spMk id="8" creationId="{7C53F0E8-3A17-3129-B6A1-72FB238EDF1E}"/>
          </ac:spMkLst>
        </pc:spChg>
      </pc:sldChg>
      <pc:sldChg chg="addSp delSp modSp">
        <pc:chgData name="Labkovski, Zachary J" userId="S::zlabkovski3@gatech.edu::b0e12cb4-53a1-4586-9dbf-137597b49e9f" providerId="AD" clId="Web-{E1729C45-9CEF-41A8-BDD1-520D89497C59}" dt="2023-04-19T04:13:11.168" v="47"/>
        <pc:sldMkLst>
          <pc:docMk/>
          <pc:sldMk cId="1416020587" sldId="373"/>
        </pc:sldMkLst>
        <pc:spChg chg="add del mod">
          <ac:chgData name="Labkovski, Zachary J" userId="S::zlabkovski3@gatech.edu::b0e12cb4-53a1-4586-9dbf-137597b49e9f" providerId="AD" clId="Web-{E1729C45-9CEF-41A8-BDD1-520D89497C59}" dt="2023-04-19T04:13:02.965" v="45"/>
          <ac:spMkLst>
            <pc:docMk/>
            <pc:sldMk cId="1416020587" sldId="373"/>
            <ac:spMk id="4" creationId="{2A431BAB-52C7-60C8-7EF8-F0E971D87B0A}"/>
          </ac:spMkLst>
        </pc:spChg>
        <pc:spChg chg="add del mod">
          <ac:chgData name="Labkovski, Zachary J" userId="S::zlabkovski3@gatech.edu::b0e12cb4-53a1-4586-9dbf-137597b49e9f" providerId="AD" clId="Web-{E1729C45-9CEF-41A8-BDD1-520D89497C59}" dt="2023-04-19T04:13:11.168" v="47"/>
          <ac:spMkLst>
            <pc:docMk/>
            <pc:sldMk cId="1416020587" sldId="373"/>
            <ac:spMk id="5" creationId="{BA0B731E-58D1-85EF-283F-541B394BD25F}"/>
          </ac:spMkLst>
        </pc:spChg>
        <pc:spChg chg="add mod">
          <ac:chgData name="Labkovski, Zachary J" userId="S::zlabkovski3@gatech.edu::b0e12cb4-53a1-4586-9dbf-137597b49e9f" providerId="AD" clId="Web-{E1729C45-9CEF-41A8-BDD1-520D89497C59}" dt="2023-04-19T04:13:11.168" v="47"/>
          <ac:spMkLst>
            <pc:docMk/>
            <pc:sldMk cId="1416020587" sldId="373"/>
            <ac:spMk id="8" creationId="{DADE5EA0-C2AC-C858-4E6C-82C4E548AA96}"/>
          </ac:spMkLst>
        </pc:spChg>
      </pc:sldChg>
      <pc:sldChg chg="addSp delSp modSp">
        <pc:chgData name="Labkovski, Zachary J" userId="S::zlabkovski3@gatech.edu::b0e12cb4-53a1-4586-9dbf-137597b49e9f" providerId="AD" clId="Web-{E1729C45-9CEF-41A8-BDD1-520D89497C59}" dt="2023-04-19T04:13:11.168" v="47"/>
        <pc:sldMkLst>
          <pc:docMk/>
          <pc:sldMk cId="426478721" sldId="374"/>
        </pc:sldMkLst>
        <pc:spChg chg="add del mod">
          <ac:chgData name="Labkovski, Zachary J" userId="S::zlabkovski3@gatech.edu::b0e12cb4-53a1-4586-9dbf-137597b49e9f" providerId="AD" clId="Web-{E1729C45-9CEF-41A8-BDD1-520D89497C59}" dt="2023-04-19T04:13:02.965" v="45"/>
          <ac:spMkLst>
            <pc:docMk/>
            <pc:sldMk cId="426478721" sldId="374"/>
            <ac:spMk id="4" creationId="{0CE25445-5BB3-CB37-81DF-2D29A1DA3460}"/>
          </ac:spMkLst>
        </pc:spChg>
        <pc:spChg chg="add del mod">
          <ac:chgData name="Labkovski, Zachary J" userId="S::zlabkovski3@gatech.edu::b0e12cb4-53a1-4586-9dbf-137597b49e9f" providerId="AD" clId="Web-{E1729C45-9CEF-41A8-BDD1-520D89497C59}" dt="2023-04-19T04:13:11.168" v="47"/>
          <ac:spMkLst>
            <pc:docMk/>
            <pc:sldMk cId="426478721" sldId="374"/>
            <ac:spMk id="5" creationId="{52341540-4BAF-809D-A0EE-06ECEE27B7F5}"/>
          </ac:spMkLst>
        </pc:spChg>
        <pc:spChg chg="add mod">
          <ac:chgData name="Labkovski, Zachary J" userId="S::zlabkovski3@gatech.edu::b0e12cb4-53a1-4586-9dbf-137597b49e9f" providerId="AD" clId="Web-{E1729C45-9CEF-41A8-BDD1-520D89497C59}" dt="2023-04-19T04:13:11.168" v="47"/>
          <ac:spMkLst>
            <pc:docMk/>
            <pc:sldMk cId="426478721" sldId="374"/>
            <ac:spMk id="6" creationId="{99271718-E2D1-29A0-71A7-2448AE1EAA95}"/>
          </ac:spMkLst>
        </pc:spChg>
      </pc:sldChg>
      <pc:sldChg chg="addSp delSp modSp">
        <pc:chgData name="Labkovski, Zachary J" userId="S::zlabkovski3@gatech.edu::b0e12cb4-53a1-4586-9dbf-137597b49e9f" providerId="AD" clId="Web-{E1729C45-9CEF-41A8-BDD1-520D89497C59}" dt="2023-04-19T04:13:11.168" v="47"/>
        <pc:sldMkLst>
          <pc:docMk/>
          <pc:sldMk cId="1478082902" sldId="375"/>
        </pc:sldMkLst>
        <pc:spChg chg="add del mod">
          <ac:chgData name="Labkovski, Zachary J" userId="S::zlabkovski3@gatech.edu::b0e12cb4-53a1-4586-9dbf-137597b49e9f" providerId="AD" clId="Web-{E1729C45-9CEF-41A8-BDD1-520D89497C59}" dt="2023-04-19T04:13:02.965" v="45"/>
          <ac:spMkLst>
            <pc:docMk/>
            <pc:sldMk cId="1478082902" sldId="375"/>
            <ac:spMk id="4" creationId="{5B5FAE28-268F-AE4A-B57F-790AE6D352C4}"/>
          </ac:spMkLst>
        </pc:spChg>
        <pc:spChg chg="add del mod">
          <ac:chgData name="Labkovski, Zachary J" userId="S::zlabkovski3@gatech.edu::b0e12cb4-53a1-4586-9dbf-137597b49e9f" providerId="AD" clId="Web-{E1729C45-9CEF-41A8-BDD1-520D89497C59}" dt="2023-04-19T04:13:11.168" v="47"/>
          <ac:spMkLst>
            <pc:docMk/>
            <pc:sldMk cId="1478082902" sldId="375"/>
            <ac:spMk id="5" creationId="{20BEE83D-2712-551F-0547-273B32AD8D77}"/>
          </ac:spMkLst>
        </pc:spChg>
        <pc:spChg chg="add mod">
          <ac:chgData name="Labkovski, Zachary J" userId="S::zlabkovski3@gatech.edu::b0e12cb4-53a1-4586-9dbf-137597b49e9f" providerId="AD" clId="Web-{E1729C45-9CEF-41A8-BDD1-520D89497C59}" dt="2023-04-19T04:13:11.168" v="47"/>
          <ac:spMkLst>
            <pc:docMk/>
            <pc:sldMk cId="1478082902" sldId="375"/>
            <ac:spMk id="6" creationId="{3F7D9C1F-C5A5-B12B-7226-FC317C3AD823}"/>
          </ac:spMkLst>
        </pc:spChg>
      </pc:sldChg>
      <pc:sldChg chg="addSp delSp modSp">
        <pc:chgData name="Labkovski, Zachary J" userId="S::zlabkovski3@gatech.edu::b0e12cb4-53a1-4586-9dbf-137597b49e9f" providerId="AD" clId="Web-{E1729C45-9CEF-41A8-BDD1-520D89497C59}" dt="2023-04-19T04:13:11.168" v="47"/>
        <pc:sldMkLst>
          <pc:docMk/>
          <pc:sldMk cId="3078271008" sldId="376"/>
        </pc:sldMkLst>
        <pc:spChg chg="del">
          <ac:chgData name="Labkovski, Zachary J" userId="S::zlabkovski3@gatech.edu::b0e12cb4-53a1-4586-9dbf-137597b49e9f" providerId="AD" clId="Web-{E1729C45-9CEF-41A8-BDD1-520D89497C59}" dt="2023-04-19T04:09:40.052" v="20"/>
          <ac:spMkLst>
            <pc:docMk/>
            <pc:sldMk cId="3078271008" sldId="376"/>
            <ac:spMk id="9" creationId="{6D01CEBC-098A-6A2C-8A46-2EE4D6D8CA2B}"/>
          </ac:spMkLst>
        </pc:spChg>
        <pc:spChg chg="add del mod">
          <ac:chgData name="Labkovski, Zachary J" userId="S::zlabkovski3@gatech.edu::b0e12cb4-53a1-4586-9dbf-137597b49e9f" providerId="AD" clId="Web-{E1729C45-9CEF-41A8-BDD1-520D89497C59}" dt="2023-04-19T04:13:02.965" v="45"/>
          <ac:spMkLst>
            <pc:docMk/>
            <pc:sldMk cId="3078271008" sldId="376"/>
            <ac:spMk id="10" creationId="{4962498C-3A96-D8EF-33E3-ED1EAD341206}"/>
          </ac:spMkLst>
        </pc:spChg>
        <pc:spChg chg="add del mod">
          <ac:chgData name="Labkovski, Zachary J" userId="S::zlabkovski3@gatech.edu::b0e12cb4-53a1-4586-9dbf-137597b49e9f" providerId="AD" clId="Web-{E1729C45-9CEF-41A8-BDD1-520D89497C59}" dt="2023-04-19T04:13:11.168" v="47"/>
          <ac:spMkLst>
            <pc:docMk/>
            <pc:sldMk cId="3078271008" sldId="376"/>
            <ac:spMk id="11" creationId="{93D894A4-5406-C9B4-A4B9-BF0B8D4C80CF}"/>
          </ac:spMkLst>
        </pc:spChg>
        <pc:spChg chg="add mod">
          <ac:chgData name="Labkovski, Zachary J" userId="S::zlabkovski3@gatech.edu::b0e12cb4-53a1-4586-9dbf-137597b49e9f" providerId="AD" clId="Web-{E1729C45-9CEF-41A8-BDD1-520D89497C59}" dt="2023-04-19T04:13:11.168" v="47"/>
          <ac:spMkLst>
            <pc:docMk/>
            <pc:sldMk cId="3078271008" sldId="376"/>
            <ac:spMk id="12" creationId="{E5FBCFB1-2161-1F81-A2A4-898B703364C4}"/>
          </ac:spMkLst>
        </pc:spChg>
      </pc:sldChg>
      <pc:sldChg chg="addSp delSp modSp">
        <pc:chgData name="Labkovski, Zachary J" userId="S::zlabkovski3@gatech.edu::b0e12cb4-53a1-4586-9dbf-137597b49e9f" providerId="AD" clId="Web-{E1729C45-9CEF-41A8-BDD1-520D89497C59}" dt="2023-04-19T04:13:11.168" v="47"/>
        <pc:sldMkLst>
          <pc:docMk/>
          <pc:sldMk cId="2838302249" sldId="377"/>
        </pc:sldMkLst>
        <pc:spChg chg="del">
          <ac:chgData name="Labkovski, Zachary J" userId="S::zlabkovski3@gatech.edu::b0e12cb4-53a1-4586-9dbf-137597b49e9f" providerId="AD" clId="Web-{E1729C45-9CEF-41A8-BDD1-520D89497C59}" dt="2023-04-19T04:09:40.052" v="20"/>
          <ac:spMkLst>
            <pc:docMk/>
            <pc:sldMk cId="2838302249" sldId="377"/>
            <ac:spMk id="3" creationId="{F032DC63-6814-4F26-A212-30FDB3CB6CFB}"/>
          </ac:spMkLst>
        </pc:spChg>
        <pc:spChg chg="add del mod">
          <ac:chgData name="Labkovski, Zachary J" userId="S::zlabkovski3@gatech.edu::b0e12cb4-53a1-4586-9dbf-137597b49e9f" providerId="AD" clId="Web-{E1729C45-9CEF-41A8-BDD1-520D89497C59}" dt="2023-04-19T04:13:02.965" v="45"/>
          <ac:spMkLst>
            <pc:docMk/>
            <pc:sldMk cId="2838302249" sldId="377"/>
            <ac:spMk id="4" creationId="{A9D37AE8-0705-3268-F879-83A78DB9E627}"/>
          </ac:spMkLst>
        </pc:spChg>
        <pc:spChg chg="add del mod">
          <ac:chgData name="Labkovski, Zachary J" userId="S::zlabkovski3@gatech.edu::b0e12cb4-53a1-4586-9dbf-137597b49e9f" providerId="AD" clId="Web-{E1729C45-9CEF-41A8-BDD1-520D89497C59}" dt="2023-04-19T04:13:11.168" v="47"/>
          <ac:spMkLst>
            <pc:docMk/>
            <pc:sldMk cId="2838302249" sldId="377"/>
            <ac:spMk id="6" creationId="{E8A113DB-C9B9-B07E-3DB4-A196280E0C69}"/>
          </ac:spMkLst>
        </pc:spChg>
        <pc:spChg chg="add mod">
          <ac:chgData name="Labkovski, Zachary J" userId="S::zlabkovski3@gatech.edu::b0e12cb4-53a1-4586-9dbf-137597b49e9f" providerId="AD" clId="Web-{E1729C45-9CEF-41A8-BDD1-520D89497C59}" dt="2023-04-19T04:13:11.168" v="47"/>
          <ac:spMkLst>
            <pc:docMk/>
            <pc:sldMk cId="2838302249" sldId="377"/>
            <ac:spMk id="7" creationId="{12B64AF8-7FB8-BA23-6526-7BB8DC6BC209}"/>
          </ac:spMkLst>
        </pc:spChg>
      </pc:sldChg>
      <pc:sldChg chg="addSp delSp modSp">
        <pc:chgData name="Labkovski, Zachary J" userId="S::zlabkovski3@gatech.edu::b0e12cb4-53a1-4586-9dbf-137597b49e9f" providerId="AD" clId="Web-{E1729C45-9CEF-41A8-BDD1-520D89497C59}" dt="2023-04-19T04:13:11.168" v="47"/>
        <pc:sldMkLst>
          <pc:docMk/>
          <pc:sldMk cId="65073198" sldId="378"/>
        </pc:sldMkLst>
        <pc:spChg chg="del">
          <ac:chgData name="Labkovski, Zachary J" userId="S::zlabkovski3@gatech.edu::b0e12cb4-53a1-4586-9dbf-137597b49e9f" providerId="AD" clId="Web-{E1729C45-9CEF-41A8-BDD1-520D89497C59}" dt="2023-04-19T04:09:40.052" v="20"/>
          <ac:spMkLst>
            <pc:docMk/>
            <pc:sldMk cId="65073198" sldId="378"/>
            <ac:spMk id="2" creationId="{23B15683-FA2E-DB83-77DA-7B9E98CA94FA}"/>
          </ac:spMkLst>
        </pc:spChg>
        <pc:spChg chg="add del mod">
          <ac:chgData name="Labkovski, Zachary J" userId="S::zlabkovski3@gatech.edu::b0e12cb4-53a1-4586-9dbf-137597b49e9f" providerId="AD" clId="Web-{E1729C45-9CEF-41A8-BDD1-520D89497C59}" dt="2023-04-19T04:13:02.965" v="45"/>
          <ac:spMkLst>
            <pc:docMk/>
            <pc:sldMk cId="65073198" sldId="378"/>
            <ac:spMk id="4" creationId="{85158A2C-7DE1-99CC-115D-8354A641461D}"/>
          </ac:spMkLst>
        </pc:spChg>
        <pc:spChg chg="add del mod">
          <ac:chgData name="Labkovski, Zachary J" userId="S::zlabkovski3@gatech.edu::b0e12cb4-53a1-4586-9dbf-137597b49e9f" providerId="AD" clId="Web-{E1729C45-9CEF-41A8-BDD1-520D89497C59}" dt="2023-04-19T04:13:11.168" v="47"/>
          <ac:spMkLst>
            <pc:docMk/>
            <pc:sldMk cId="65073198" sldId="378"/>
            <ac:spMk id="6" creationId="{0DE4CAD3-C2EF-7A15-7069-2B68F12CD4B4}"/>
          </ac:spMkLst>
        </pc:spChg>
        <pc:spChg chg="add mod">
          <ac:chgData name="Labkovski, Zachary J" userId="S::zlabkovski3@gatech.edu::b0e12cb4-53a1-4586-9dbf-137597b49e9f" providerId="AD" clId="Web-{E1729C45-9CEF-41A8-BDD1-520D89497C59}" dt="2023-04-19T04:13:11.168" v="47"/>
          <ac:spMkLst>
            <pc:docMk/>
            <pc:sldMk cId="65073198" sldId="378"/>
            <ac:spMk id="7" creationId="{72014CCA-9B9B-4C2F-5DD1-244FCB6D8741}"/>
          </ac:spMkLst>
        </pc:spChg>
      </pc:sldChg>
      <pc:sldChg chg="addSp delSp modSp">
        <pc:chgData name="Labkovski, Zachary J" userId="S::zlabkovski3@gatech.edu::b0e12cb4-53a1-4586-9dbf-137597b49e9f" providerId="AD" clId="Web-{E1729C45-9CEF-41A8-BDD1-520D89497C59}" dt="2023-04-19T04:13:11.168" v="47"/>
        <pc:sldMkLst>
          <pc:docMk/>
          <pc:sldMk cId="814099927" sldId="379"/>
        </pc:sldMkLst>
        <pc:spChg chg="del">
          <ac:chgData name="Labkovski, Zachary J" userId="S::zlabkovski3@gatech.edu::b0e12cb4-53a1-4586-9dbf-137597b49e9f" providerId="AD" clId="Web-{E1729C45-9CEF-41A8-BDD1-520D89497C59}" dt="2023-04-19T04:09:40.052" v="20"/>
          <ac:spMkLst>
            <pc:docMk/>
            <pc:sldMk cId="814099927" sldId="379"/>
            <ac:spMk id="7" creationId="{E3D49F3C-1026-21F7-4FEE-5AE01CE7C879}"/>
          </ac:spMkLst>
        </pc:spChg>
        <pc:spChg chg="add del mod">
          <ac:chgData name="Labkovski, Zachary J" userId="S::zlabkovski3@gatech.edu::b0e12cb4-53a1-4586-9dbf-137597b49e9f" providerId="AD" clId="Web-{E1729C45-9CEF-41A8-BDD1-520D89497C59}" dt="2023-04-19T04:13:02.965" v="45"/>
          <ac:spMkLst>
            <pc:docMk/>
            <pc:sldMk cId="814099927" sldId="379"/>
            <ac:spMk id="8" creationId="{4B1DB2E2-7AD2-9112-7DF4-23269FE4E7E0}"/>
          </ac:spMkLst>
        </pc:spChg>
        <pc:spChg chg="add del mod">
          <ac:chgData name="Labkovski, Zachary J" userId="S::zlabkovski3@gatech.edu::b0e12cb4-53a1-4586-9dbf-137597b49e9f" providerId="AD" clId="Web-{E1729C45-9CEF-41A8-BDD1-520D89497C59}" dt="2023-04-19T04:13:11.168" v="47"/>
          <ac:spMkLst>
            <pc:docMk/>
            <pc:sldMk cId="814099927" sldId="379"/>
            <ac:spMk id="10" creationId="{A9A68085-08C0-FA5E-699D-F4A5AEFB874E}"/>
          </ac:spMkLst>
        </pc:spChg>
        <pc:spChg chg="add mod">
          <ac:chgData name="Labkovski, Zachary J" userId="S::zlabkovski3@gatech.edu::b0e12cb4-53a1-4586-9dbf-137597b49e9f" providerId="AD" clId="Web-{E1729C45-9CEF-41A8-BDD1-520D89497C59}" dt="2023-04-19T04:13:11.168" v="47"/>
          <ac:spMkLst>
            <pc:docMk/>
            <pc:sldMk cId="814099927" sldId="379"/>
            <ac:spMk id="19" creationId="{F59115B3-2E96-F222-3936-1D5730656BF1}"/>
          </ac:spMkLst>
        </pc:spChg>
      </pc:sldChg>
      <pc:sldChg chg="addSp delSp modSp">
        <pc:chgData name="Labkovski, Zachary J" userId="S::zlabkovski3@gatech.edu::b0e12cb4-53a1-4586-9dbf-137597b49e9f" providerId="AD" clId="Web-{E1729C45-9CEF-41A8-BDD1-520D89497C59}" dt="2023-04-19T04:13:11.168" v="47"/>
        <pc:sldMkLst>
          <pc:docMk/>
          <pc:sldMk cId="720294683" sldId="380"/>
        </pc:sldMkLst>
        <pc:spChg chg="del">
          <ac:chgData name="Labkovski, Zachary J" userId="S::zlabkovski3@gatech.edu::b0e12cb4-53a1-4586-9dbf-137597b49e9f" providerId="AD" clId="Web-{E1729C45-9CEF-41A8-BDD1-520D89497C59}" dt="2023-04-19T04:09:40.052" v="20"/>
          <ac:spMkLst>
            <pc:docMk/>
            <pc:sldMk cId="720294683" sldId="380"/>
            <ac:spMk id="3" creationId="{AD94A4BB-6F95-5C6F-7156-5DD6B02624D2}"/>
          </ac:spMkLst>
        </pc:spChg>
        <pc:spChg chg="add del mod">
          <ac:chgData name="Labkovski, Zachary J" userId="S::zlabkovski3@gatech.edu::b0e12cb4-53a1-4586-9dbf-137597b49e9f" providerId="AD" clId="Web-{E1729C45-9CEF-41A8-BDD1-520D89497C59}" dt="2023-04-19T04:13:02.965" v="45"/>
          <ac:spMkLst>
            <pc:docMk/>
            <pc:sldMk cId="720294683" sldId="380"/>
            <ac:spMk id="8" creationId="{EE56C946-2563-77C9-E441-81A8E42A6EB0}"/>
          </ac:spMkLst>
        </pc:spChg>
        <pc:spChg chg="add del mod">
          <ac:chgData name="Labkovski, Zachary J" userId="S::zlabkovski3@gatech.edu::b0e12cb4-53a1-4586-9dbf-137597b49e9f" providerId="AD" clId="Web-{E1729C45-9CEF-41A8-BDD1-520D89497C59}" dt="2023-04-19T04:13:11.168" v="47"/>
          <ac:spMkLst>
            <pc:docMk/>
            <pc:sldMk cId="720294683" sldId="380"/>
            <ac:spMk id="9" creationId="{2FF7040D-F998-35D7-C58E-A1DADCB0E0E9}"/>
          </ac:spMkLst>
        </pc:spChg>
        <pc:spChg chg="add mod">
          <ac:chgData name="Labkovski, Zachary J" userId="S::zlabkovski3@gatech.edu::b0e12cb4-53a1-4586-9dbf-137597b49e9f" providerId="AD" clId="Web-{E1729C45-9CEF-41A8-BDD1-520D89497C59}" dt="2023-04-19T04:13:11.168" v="47"/>
          <ac:spMkLst>
            <pc:docMk/>
            <pc:sldMk cId="720294683" sldId="380"/>
            <ac:spMk id="10" creationId="{0F7A5164-8167-5FC7-537A-A17DB70A2B42}"/>
          </ac:spMkLst>
        </pc:spChg>
      </pc:sldChg>
      <pc:sldChg chg="addSp delSp modSp">
        <pc:chgData name="Labkovski, Zachary J" userId="S::zlabkovski3@gatech.edu::b0e12cb4-53a1-4586-9dbf-137597b49e9f" providerId="AD" clId="Web-{E1729C45-9CEF-41A8-BDD1-520D89497C59}" dt="2023-04-19T04:13:11.168" v="47"/>
        <pc:sldMkLst>
          <pc:docMk/>
          <pc:sldMk cId="826512076" sldId="382"/>
        </pc:sldMkLst>
        <pc:spChg chg="del">
          <ac:chgData name="Labkovski, Zachary J" userId="S::zlabkovski3@gatech.edu::b0e12cb4-53a1-4586-9dbf-137597b49e9f" providerId="AD" clId="Web-{E1729C45-9CEF-41A8-BDD1-520D89497C59}" dt="2023-04-19T04:09:40.052" v="20"/>
          <ac:spMkLst>
            <pc:docMk/>
            <pc:sldMk cId="826512076" sldId="382"/>
            <ac:spMk id="4" creationId="{E3179FDD-CB12-8EFE-8C8D-8430F4B2160E}"/>
          </ac:spMkLst>
        </pc:spChg>
        <pc:spChg chg="add del mod">
          <ac:chgData name="Labkovski, Zachary J" userId="S::zlabkovski3@gatech.edu::b0e12cb4-53a1-4586-9dbf-137597b49e9f" providerId="AD" clId="Web-{E1729C45-9CEF-41A8-BDD1-520D89497C59}" dt="2023-04-19T04:13:02.965" v="45"/>
          <ac:spMkLst>
            <pc:docMk/>
            <pc:sldMk cId="826512076" sldId="382"/>
            <ac:spMk id="5" creationId="{1C459D92-A32F-3989-79D5-0B342DC4EFA4}"/>
          </ac:spMkLst>
        </pc:spChg>
        <pc:spChg chg="add del mod">
          <ac:chgData name="Labkovski, Zachary J" userId="S::zlabkovski3@gatech.edu::b0e12cb4-53a1-4586-9dbf-137597b49e9f" providerId="AD" clId="Web-{E1729C45-9CEF-41A8-BDD1-520D89497C59}" dt="2023-04-19T04:13:11.168" v="47"/>
          <ac:spMkLst>
            <pc:docMk/>
            <pc:sldMk cId="826512076" sldId="382"/>
            <ac:spMk id="6" creationId="{7356AB04-67C6-5AA3-129C-47EAFA97DC8D}"/>
          </ac:spMkLst>
        </pc:spChg>
        <pc:spChg chg="add mod">
          <ac:chgData name="Labkovski, Zachary J" userId="S::zlabkovski3@gatech.edu::b0e12cb4-53a1-4586-9dbf-137597b49e9f" providerId="AD" clId="Web-{E1729C45-9CEF-41A8-BDD1-520D89497C59}" dt="2023-04-19T04:13:11.168" v="47"/>
          <ac:spMkLst>
            <pc:docMk/>
            <pc:sldMk cId="826512076" sldId="382"/>
            <ac:spMk id="7" creationId="{C4A251CC-8331-7873-604A-7355A81EDEC4}"/>
          </ac:spMkLst>
        </pc:spChg>
      </pc:sldChg>
      <pc:sldChg chg="addSp delSp modSp">
        <pc:chgData name="Labkovski, Zachary J" userId="S::zlabkovski3@gatech.edu::b0e12cb4-53a1-4586-9dbf-137597b49e9f" providerId="AD" clId="Web-{E1729C45-9CEF-41A8-BDD1-520D89497C59}" dt="2023-04-19T04:13:11.168" v="47"/>
        <pc:sldMkLst>
          <pc:docMk/>
          <pc:sldMk cId="113931175" sldId="383"/>
        </pc:sldMkLst>
        <pc:spChg chg="add del mod">
          <ac:chgData name="Labkovski, Zachary J" userId="S::zlabkovski3@gatech.edu::b0e12cb4-53a1-4586-9dbf-137597b49e9f" providerId="AD" clId="Web-{E1729C45-9CEF-41A8-BDD1-520D89497C59}" dt="2023-04-19T04:13:02.965" v="45"/>
          <ac:spMkLst>
            <pc:docMk/>
            <pc:sldMk cId="113931175" sldId="383"/>
            <ac:spMk id="3" creationId="{5A0AE090-6077-D83E-18A1-24CD5EA670B2}"/>
          </ac:spMkLst>
        </pc:spChg>
        <pc:spChg chg="del">
          <ac:chgData name="Labkovski, Zachary J" userId="S::zlabkovski3@gatech.edu::b0e12cb4-53a1-4586-9dbf-137597b49e9f" providerId="AD" clId="Web-{E1729C45-9CEF-41A8-BDD1-520D89497C59}" dt="2023-04-19T04:09:40.052" v="20"/>
          <ac:spMkLst>
            <pc:docMk/>
            <pc:sldMk cId="113931175" sldId="383"/>
            <ac:spMk id="4" creationId="{43D02DAE-E2CA-5EF9-25E0-6113ECA8E490}"/>
          </ac:spMkLst>
        </pc:spChg>
        <pc:spChg chg="add del mod">
          <ac:chgData name="Labkovski, Zachary J" userId="S::zlabkovski3@gatech.edu::b0e12cb4-53a1-4586-9dbf-137597b49e9f" providerId="AD" clId="Web-{E1729C45-9CEF-41A8-BDD1-520D89497C59}" dt="2023-04-19T04:13:11.168" v="47"/>
          <ac:spMkLst>
            <pc:docMk/>
            <pc:sldMk cId="113931175" sldId="383"/>
            <ac:spMk id="5" creationId="{425D614D-19BB-A68D-2A3D-64BA0176BF63}"/>
          </ac:spMkLst>
        </pc:spChg>
        <pc:spChg chg="add mod">
          <ac:chgData name="Labkovski, Zachary J" userId="S::zlabkovski3@gatech.edu::b0e12cb4-53a1-4586-9dbf-137597b49e9f" providerId="AD" clId="Web-{E1729C45-9CEF-41A8-BDD1-520D89497C59}" dt="2023-04-19T04:13:11.168" v="47"/>
          <ac:spMkLst>
            <pc:docMk/>
            <pc:sldMk cId="113931175" sldId="383"/>
            <ac:spMk id="7" creationId="{3B070C2C-9855-0F20-F4F7-5913EBD1AF1A}"/>
          </ac:spMkLst>
        </pc:spChg>
      </pc:sldChg>
      <pc:sldChg chg="addSp delSp modSp">
        <pc:chgData name="Labkovski, Zachary J" userId="S::zlabkovski3@gatech.edu::b0e12cb4-53a1-4586-9dbf-137597b49e9f" providerId="AD" clId="Web-{E1729C45-9CEF-41A8-BDD1-520D89497C59}" dt="2023-04-19T04:55:35.169" v="259"/>
        <pc:sldMkLst>
          <pc:docMk/>
          <pc:sldMk cId="2778124636" sldId="384"/>
        </pc:sldMkLst>
        <pc:spChg chg="mod">
          <ac:chgData name="Labkovski, Zachary J" userId="S::zlabkovski3@gatech.edu::b0e12cb4-53a1-4586-9dbf-137597b49e9f" providerId="AD" clId="Web-{E1729C45-9CEF-41A8-BDD1-520D89497C59}" dt="2023-04-19T04:18:02.959" v="64" actId="20577"/>
          <ac:spMkLst>
            <pc:docMk/>
            <pc:sldMk cId="2778124636" sldId="384"/>
            <ac:spMk id="2" creationId="{91C52932-AA47-43AA-90D8-38F9DB63FBDE}"/>
          </ac:spMkLst>
        </pc:spChg>
        <pc:spChg chg="mod">
          <ac:chgData name="Labkovski, Zachary J" userId="S::zlabkovski3@gatech.edu::b0e12cb4-53a1-4586-9dbf-137597b49e9f" providerId="AD" clId="Web-{E1729C45-9CEF-41A8-BDD1-520D89497C59}" dt="2023-04-19T04:23:05.875" v="122" actId="20577"/>
          <ac:spMkLst>
            <pc:docMk/>
            <pc:sldMk cId="2778124636" sldId="384"/>
            <ac:spMk id="4" creationId="{6794C35B-50CB-DA91-C310-87464F0B18D1}"/>
          </ac:spMkLst>
        </pc:spChg>
        <pc:spChg chg="del">
          <ac:chgData name="Labkovski, Zachary J" userId="S::zlabkovski3@gatech.edu::b0e12cb4-53a1-4586-9dbf-137597b49e9f" providerId="AD" clId="Web-{E1729C45-9CEF-41A8-BDD1-520D89497C59}" dt="2023-04-19T04:09:40.052" v="20"/>
          <ac:spMkLst>
            <pc:docMk/>
            <pc:sldMk cId="2778124636" sldId="384"/>
            <ac:spMk id="5" creationId="{619C1ED5-FB14-0813-74AE-7D283C4928B7}"/>
          </ac:spMkLst>
        </pc:spChg>
        <pc:spChg chg="add mod">
          <ac:chgData name="Labkovski, Zachary J" userId="S::zlabkovski3@gatech.edu::b0e12cb4-53a1-4586-9dbf-137597b49e9f" providerId="AD" clId="Web-{E1729C45-9CEF-41A8-BDD1-520D89497C59}" dt="2023-04-19T04:18:18.037" v="69" actId="20577"/>
          <ac:spMkLst>
            <pc:docMk/>
            <pc:sldMk cId="2778124636" sldId="384"/>
            <ac:spMk id="11" creationId="{320F384C-85FB-94E8-CD5B-DAA9CDA254AD}"/>
          </ac:spMkLst>
        </pc:spChg>
        <pc:spChg chg="add del mod">
          <ac:chgData name="Labkovski, Zachary J" userId="S::zlabkovski3@gatech.edu::b0e12cb4-53a1-4586-9dbf-137597b49e9f" providerId="AD" clId="Web-{E1729C45-9CEF-41A8-BDD1-520D89497C59}" dt="2023-04-19T04:13:02.965" v="45"/>
          <ac:spMkLst>
            <pc:docMk/>
            <pc:sldMk cId="2778124636" sldId="384"/>
            <ac:spMk id="15" creationId="{CEF26C25-F37E-3C8A-A637-C083F4F9A43D}"/>
          </ac:spMkLst>
        </pc:spChg>
        <pc:spChg chg="add del mod">
          <ac:chgData name="Labkovski, Zachary J" userId="S::zlabkovski3@gatech.edu::b0e12cb4-53a1-4586-9dbf-137597b49e9f" providerId="AD" clId="Web-{E1729C45-9CEF-41A8-BDD1-520D89497C59}" dt="2023-04-19T04:13:11.168" v="47"/>
          <ac:spMkLst>
            <pc:docMk/>
            <pc:sldMk cId="2778124636" sldId="384"/>
            <ac:spMk id="17" creationId="{2F7418AD-56EA-C9BC-1553-008980599E33}"/>
          </ac:spMkLst>
        </pc:spChg>
        <pc:spChg chg="add mod">
          <ac:chgData name="Labkovski, Zachary J" userId="S::zlabkovski3@gatech.edu::b0e12cb4-53a1-4586-9dbf-137597b49e9f" providerId="AD" clId="Web-{E1729C45-9CEF-41A8-BDD1-520D89497C59}" dt="2023-04-19T04:13:11.168" v="47"/>
          <ac:spMkLst>
            <pc:docMk/>
            <pc:sldMk cId="2778124636" sldId="384"/>
            <ac:spMk id="19" creationId="{43B70D94-2BC9-9186-6B53-4ED2A9348BBC}"/>
          </ac:spMkLst>
        </pc:spChg>
        <pc:spChg chg="del">
          <ac:chgData name="Labkovski, Zachary J" userId="S::zlabkovski3@gatech.edu::b0e12cb4-53a1-4586-9dbf-137597b49e9f" providerId="AD" clId="Web-{E1729C45-9CEF-41A8-BDD1-520D89497C59}" dt="2023-04-19T04:08:12.627" v="0"/>
          <ac:spMkLst>
            <pc:docMk/>
            <pc:sldMk cId="2778124636" sldId="384"/>
            <ac:spMk id="20" creationId="{8E7FD725-6423-2873-E730-4DC72A4EE7EC}"/>
          </ac:spMkLst>
        </pc:spChg>
        <pc:graphicFrameChg chg="add mod modGraphic">
          <ac:chgData name="Labkovski, Zachary J" userId="S::zlabkovski3@gatech.edu::b0e12cb4-53a1-4586-9dbf-137597b49e9f" providerId="AD" clId="Web-{E1729C45-9CEF-41A8-BDD1-520D89497C59}" dt="2023-04-19T04:55:35.169" v="259"/>
          <ac:graphicFrameMkLst>
            <pc:docMk/>
            <pc:sldMk cId="2778124636" sldId="384"/>
            <ac:graphicFrameMk id="21" creationId="{39BDFEAF-C95F-0B11-1A41-7EFAFDECD8F6}"/>
          </ac:graphicFrameMkLst>
        </pc:graphicFrameChg>
        <pc:picChg chg="del">
          <ac:chgData name="Labkovski, Zachary J" userId="S::zlabkovski3@gatech.edu::b0e12cb4-53a1-4586-9dbf-137597b49e9f" providerId="AD" clId="Web-{E1729C45-9CEF-41A8-BDD1-520D89497C59}" dt="2023-04-19T04:18:20.537" v="70"/>
          <ac:picMkLst>
            <pc:docMk/>
            <pc:sldMk cId="2778124636" sldId="384"/>
            <ac:picMk id="3" creationId="{E7634F61-754C-F54F-ABF3-14520FA51CC9}"/>
          </ac:picMkLst>
        </pc:picChg>
      </pc:sldChg>
      <pc:sldChg chg="addSp delSp modSp">
        <pc:chgData name="Labkovski, Zachary J" userId="S::zlabkovski3@gatech.edu::b0e12cb4-53a1-4586-9dbf-137597b49e9f" providerId="AD" clId="Web-{E1729C45-9CEF-41A8-BDD1-520D89497C59}" dt="2023-04-19T04:13:11.168" v="47"/>
        <pc:sldMkLst>
          <pc:docMk/>
          <pc:sldMk cId="4147818958" sldId="385"/>
        </pc:sldMkLst>
        <pc:spChg chg="del">
          <ac:chgData name="Labkovski, Zachary J" userId="S::zlabkovski3@gatech.edu::b0e12cb4-53a1-4586-9dbf-137597b49e9f" providerId="AD" clId="Web-{E1729C45-9CEF-41A8-BDD1-520D89497C59}" dt="2023-04-19T04:09:40.052" v="20"/>
          <ac:spMkLst>
            <pc:docMk/>
            <pc:sldMk cId="4147818958" sldId="385"/>
            <ac:spMk id="3" creationId="{FC3F1144-9B22-6904-3340-2D1AB73623D6}"/>
          </ac:spMkLst>
        </pc:spChg>
        <pc:spChg chg="add del mod">
          <ac:chgData name="Labkovski, Zachary J" userId="S::zlabkovski3@gatech.edu::b0e12cb4-53a1-4586-9dbf-137597b49e9f" providerId="AD" clId="Web-{E1729C45-9CEF-41A8-BDD1-520D89497C59}" dt="2023-04-19T04:13:02.965" v="45"/>
          <ac:spMkLst>
            <pc:docMk/>
            <pc:sldMk cId="4147818958" sldId="385"/>
            <ac:spMk id="4" creationId="{622E1A22-D011-1DF6-ED00-374F7734D7F5}"/>
          </ac:spMkLst>
        </pc:spChg>
        <pc:spChg chg="add del mod">
          <ac:chgData name="Labkovski, Zachary J" userId="S::zlabkovski3@gatech.edu::b0e12cb4-53a1-4586-9dbf-137597b49e9f" providerId="AD" clId="Web-{E1729C45-9CEF-41A8-BDD1-520D89497C59}" dt="2023-04-19T04:13:11.168" v="47"/>
          <ac:spMkLst>
            <pc:docMk/>
            <pc:sldMk cId="4147818958" sldId="385"/>
            <ac:spMk id="7" creationId="{EC606024-4FBA-4848-DAD6-7F9856A5B3B8}"/>
          </ac:spMkLst>
        </pc:spChg>
        <pc:spChg chg="add mod">
          <ac:chgData name="Labkovski, Zachary J" userId="S::zlabkovski3@gatech.edu::b0e12cb4-53a1-4586-9dbf-137597b49e9f" providerId="AD" clId="Web-{E1729C45-9CEF-41A8-BDD1-520D89497C59}" dt="2023-04-19T04:13:11.168" v="47"/>
          <ac:spMkLst>
            <pc:docMk/>
            <pc:sldMk cId="4147818958" sldId="385"/>
            <ac:spMk id="8" creationId="{C57428FB-EFE9-7567-FB1A-BB862A098392}"/>
          </ac:spMkLst>
        </pc:spChg>
      </pc:sldChg>
      <pc:sldChg chg="addSp delSp modSp">
        <pc:chgData name="Labkovski, Zachary J" userId="S::zlabkovski3@gatech.edu::b0e12cb4-53a1-4586-9dbf-137597b49e9f" providerId="AD" clId="Web-{E1729C45-9CEF-41A8-BDD1-520D89497C59}" dt="2023-04-19T04:13:11.168" v="47"/>
        <pc:sldMkLst>
          <pc:docMk/>
          <pc:sldMk cId="4079640400" sldId="386"/>
        </pc:sldMkLst>
        <pc:spChg chg="del">
          <ac:chgData name="Labkovski, Zachary J" userId="S::zlabkovski3@gatech.edu::b0e12cb4-53a1-4586-9dbf-137597b49e9f" providerId="AD" clId="Web-{E1729C45-9CEF-41A8-BDD1-520D89497C59}" dt="2023-04-19T04:09:40.052" v="20"/>
          <ac:spMkLst>
            <pc:docMk/>
            <pc:sldMk cId="4079640400" sldId="386"/>
            <ac:spMk id="3" creationId="{A05E6C94-61BA-306D-7337-07A60B7F2AC3}"/>
          </ac:spMkLst>
        </pc:spChg>
        <pc:spChg chg="add del mod">
          <ac:chgData name="Labkovski, Zachary J" userId="S::zlabkovski3@gatech.edu::b0e12cb4-53a1-4586-9dbf-137597b49e9f" providerId="AD" clId="Web-{E1729C45-9CEF-41A8-BDD1-520D89497C59}" dt="2023-04-19T04:13:02.965" v="45"/>
          <ac:spMkLst>
            <pc:docMk/>
            <pc:sldMk cId="4079640400" sldId="386"/>
            <ac:spMk id="4" creationId="{8B58FA3A-7A13-FBC4-43A4-CA93A27BC198}"/>
          </ac:spMkLst>
        </pc:spChg>
        <pc:spChg chg="add del mod">
          <ac:chgData name="Labkovski, Zachary J" userId="S::zlabkovski3@gatech.edu::b0e12cb4-53a1-4586-9dbf-137597b49e9f" providerId="AD" clId="Web-{E1729C45-9CEF-41A8-BDD1-520D89497C59}" dt="2023-04-19T04:13:11.168" v="47"/>
          <ac:spMkLst>
            <pc:docMk/>
            <pc:sldMk cId="4079640400" sldId="386"/>
            <ac:spMk id="5" creationId="{EB3E16F9-B802-00FB-BA40-7E0D8CF50762}"/>
          </ac:spMkLst>
        </pc:spChg>
        <pc:spChg chg="add mod">
          <ac:chgData name="Labkovski, Zachary J" userId="S::zlabkovski3@gatech.edu::b0e12cb4-53a1-4586-9dbf-137597b49e9f" providerId="AD" clId="Web-{E1729C45-9CEF-41A8-BDD1-520D89497C59}" dt="2023-04-19T04:13:11.168" v="47"/>
          <ac:spMkLst>
            <pc:docMk/>
            <pc:sldMk cId="4079640400" sldId="386"/>
            <ac:spMk id="6" creationId="{832C4FC0-852D-7CC3-896A-304924A98DA5}"/>
          </ac:spMkLst>
        </pc:spChg>
      </pc:sldChg>
      <pc:sldChg chg="addSp delSp modSp add replId">
        <pc:chgData name="Labkovski, Zachary J" userId="S::zlabkovski3@gatech.edu::b0e12cb4-53a1-4586-9dbf-137597b49e9f" providerId="AD" clId="Web-{E1729C45-9CEF-41A8-BDD1-520D89497C59}" dt="2023-04-19T05:00:54.911" v="310"/>
        <pc:sldMkLst>
          <pc:docMk/>
          <pc:sldMk cId="3612152812" sldId="387"/>
        </pc:sldMkLst>
        <pc:spChg chg="mod">
          <ac:chgData name="Labkovski, Zachary J" userId="S::zlabkovski3@gatech.edu::b0e12cb4-53a1-4586-9dbf-137597b49e9f" providerId="AD" clId="Web-{E1729C45-9CEF-41A8-BDD1-520D89497C59}" dt="2023-04-19T04:56:51.889" v="275" actId="20577"/>
          <ac:spMkLst>
            <pc:docMk/>
            <pc:sldMk cId="3612152812" sldId="387"/>
            <ac:spMk id="2" creationId="{91C52932-AA47-43AA-90D8-38F9DB63FBDE}"/>
          </ac:spMkLst>
        </pc:spChg>
        <pc:spChg chg="del">
          <ac:chgData name="Labkovski, Zachary J" userId="S::zlabkovski3@gatech.edu::b0e12cb4-53a1-4586-9dbf-137597b49e9f" providerId="AD" clId="Web-{E1729C45-9CEF-41A8-BDD1-520D89497C59}" dt="2023-04-19T04:56:57.593" v="278"/>
          <ac:spMkLst>
            <pc:docMk/>
            <pc:sldMk cId="3612152812" sldId="387"/>
            <ac:spMk id="4" creationId="{6794C35B-50CB-DA91-C310-87464F0B18D1}"/>
          </ac:spMkLst>
        </pc:spChg>
        <pc:spChg chg="del">
          <ac:chgData name="Labkovski, Zachary J" userId="S::zlabkovski3@gatech.edu::b0e12cb4-53a1-4586-9dbf-137597b49e9f" providerId="AD" clId="Web-{E1729C45-9CEF-41A8-BDD1-520D89497C59}" dt="2023-04-19T04:56:59.499" v="280"/>
          <ac:spMkLst>
            <pc:docMk/>
            <pc:sldMk cId="3612152812" sldId="387"/>
            <ac:spMk id="10" creationId="{2BA6301B-BE70-5C85-07B1-D2FD497353D8}"/>
          </ac:spMkLst>
        </pc:spChg>
        <pc:spChg chg="del mod">
          <ac:chgData name="Labkovski, Zachary J" userId="S::zlabkovski3@gatech.edu::b0e12cb4-53a1-4586-9dbf-137597b49e9f" providerId="AD" clId="Web-{E1729C45-9CEF-41A8-BDD1-520D89497C59}" dt="2023-04-19T04:56:42.624" v="268"/>
          <ac:spMkLst>
            <pc:docMk/>
            <pc:sldMk cId="3612152812" sldId="387"/>
            <ac:spMk id="11" creationId="{320F384C-85FB-94E8-CD5B-DAA9CDA254AD}"/>
          </ac:spMkLst>
        </pc:spChg>
        <pc:spChg chg="del">
          <ac:chgData name="Labkovski, Zachary J" userId="S::zlabkovski3@gatech.edu::b0e12cb4-53a1-4586-9dbf-137597b49e9f" providerId="AD" clId="Web-{E1729C45-9CEF-41A8-BDD1-520D89497C59}" dt="2023-04-19T04:56:59.499" v="279"/>
          <ac:spMkLst>
            <pc:docMk/>
            <pc:sldMk cId="3612152812" sldId="387"/>
            <ac:spMk id="16" creationId="{16997FFA-804E-0354-EAF6-712242745970}"/>
          </ac:spMkLst>
        </pc:spChg>
        <pc:spChg chg="add del">
          <ac:chgData name="Labkovski, Zachary J" userId="S::zlabkovski3@gatech.edu::b0e12cb4-53a1-4586-9dbf-137597b49e9f" providerId="AD" clId="Web-{E1729C45-9CEF-41A8-BDD1-520D89497C59}" dt="2023-04-19T05:00:54.911" v="310"/>
          <ac:spMkLst>
            <pc:docMk/>
            <pc:sldMk cId="3612152812" sldId="387"/>
            <ac:spMk id="19" creationId="{43B70D94-2BC9-9186-6B53-4ED2A9348BBC}"/>
          </ac:spMkLst>
        </pc:spChg>
        <pc:spChg chg="del">
          <ac:chgData name="Labkovski, Zachary J" userId="S::zlabkovski3@gatech.edu::b0e12cb4-53a1-4586-9dbf-137597b49e9f" providerId="AD" clId="Web-{E1729C45-9CEF-41A8-BDD1-520D89497C59}" dt="2023-04-19T04:56:55.624" v="276"/>
          <ac:spMkLst>
            <pc:docMk/>
            <pc:sldMk cId="3612152812" sldId="387"/>
            <ac:spMk id="22" creationId="{FF17C215-93E9-CE6D-49B6-5D4F4A7440CB}"/>
          </ac:spMkLst>
        </pc:spChg>
        <pc:spChg chg="del mod">
          <ac:chgData name="Labkovski, Zachary J" userId="S::zlabkovski3@gatech.edu::b0e12cb4-53a1-4586-9dbf-137597b49e9f" providerId="AD" clId="Web-{E1729C45-9CEF-41A8-BDD1-520D89497C59}" dt="2023-04-19T04:57:01.452" v="282"/>
          <ac:spMkLst>
            <pc:docMk/>
            <pc:sldMk cId="3612152812" sldId="387"/>
            <ac:spMk id="27" creationId="{F83F88FD-EAB9-C74E-0D41-FBE3CCE3121D}"/>
          </ac:spMkLst>
        </pc:spChg>
        <pc:grpChg chg="del">
          <ac:chgData name="Labkovski, Zachary J" userId="S::zlabkovski3@gatech.edu::b0e12cb4-53a1-4586-9dbf-137597b49e9f" providerId="AD" clId="Web-{E1729C45-9CEF-41A8-BDD1-520D89497C59}" dt="2023-04-19T04:57:03.327" v="285"/>
          <ac:grpSpMkLst>
            <pc:docMk/>
            <pc:sldMk cId="3612152812" sldId="387"/>
            <ac:grpSpMk id="8" creationId="{05217805-7F18-0957-67BD-3A2613AA962C}"/>
          </ac:grpSpMkLst>
        </pc:grpChg>
        <pc:grpChg chg="del">
          <ac:chgData name="Labkovski, Zachary J" userId="S::zlabkovski3@gatech.edu::b0e12cb4-53a1-4586-9dbf-137597b49e9f" providerId="AD" clId="Web-{E1729C45-9CEF-41A8-BDD1-520D89497C59}" dt="2023-04-19T04:57:03.327" v="284"/>
          <ac:grpSpMkLst>
            <pc:docMk/>
            <pc:sldMk cId="3612152812" sldId="387"/>
            <ac:grpSpMk id="14" creationId="{BD329442-9CCF-6F5C-B946-428B1469C18E}"/>
          </ac:grpSpMkLst>
        </pc:grpChg>
        <pc:grpChg chg="del">
          <ac:chgData name="Labkovski, Zachary J" userId="S::zlabkovski3@gatech.edu::b0e12cb4-53a1-4586-9dbf-137597b49e9f" providerId="AD" clId="Web-{E1729C45-9CEF-41A8-BDD1-520D89497C59}" dt="2023-04-19T04:57:03.327" v="283"/>
          <ac:grpSpMkLst>
            <pc:docMk/>
            <pc:sldMk cId="3612152812" sldId="387"/>
            <ac:grpSpMk id="23" creationId="{B99A0633-8AFF-A6AA-BF37-35EE3FDBBF1E}"/>
          </ac:grpSpMkLst>
        </pc:grpChg>
        <pc:graphicFrameChg chg="add mod modGraphic">
          <ac:chgData name="Labkovski, Zachary J" userId="S::zlabkovski3@gatech.edu::b0e12cb4-53a1-4586-9dbf-137597b49e9f" providerId="AD" clId="Web-{E1729C45-9CEF-41A8-BDD1-520D89497C59}" dt="2023-04-19T05:00:47.286" v="308"/>
          <ac:graphicFrameMkLst>
            <pc:docMk/>
            <pc:sldMk cId="3612152812" sldId="387"/>
            <ac:graphicFrameMk id="9" creationId="{9B0A40C2-D5AE-3E69-559C-2C607DF62C07}"/>
          </ac:graphicFrameMkLst>
        </pc:graphicFrameChg>
        <pc:picChg chg="del">
          <ac:chgData name="Labkovski, Zachary J" userId="S::zlabkovski3@gatech.edu::b0e12cb4-53a1-4586-9dbf-137597b49e9f" providerId="AD" clId="Web-{E1729C45-9CEF-41A8-BDD1-520D89497C59}" dt="2023-04-19T04:55:55.997" v="260"/>
          <ac:picMkLst>
            <pc:docMk/>
            <pc:sldMk cId="3612152812" sldId="387"/>
            <ac:picMk id="3" creationId="{E7634F61-754C-F54F-ABF3-14520FA51CC9}"/>
          </ac:picMkLst>
        </pc:picChg>
        <pc:picChg chg="del">
          <ac:chgData name="Labkovski, Zachary J" userId="S::zlabkovski3@gatech.edu::b0e12cb4-53a1-4586-9dbf-137597b49e9f" providerId="AD" clId="Web-{E1729C45-9CEF-41A8-BDD1-520D89497C59}" dt="2023-04-19T04:56:55.655" v="277"/>
          <ac:picMkLst>
            <pc:docMk/>
            <pc:sldMk cId="3612152812" sldId="387"/>
            <ac:picMk id="18" creationId="{EDEBE61A-F3F8-D2D4-422A-593A9B2FCFE3}"/>
          </ac:picMkLst>
        </pc:picChg>
      </pc:sldChg>
      <pc:sldMasterChg chg="mod modSldLayout">
        <pc:chgData name="Labkovski, Zachary J" userId="S::zlabkovski3@gatech.edu::b0e12cb4-53a1-4586-9dbf-137597b49e9f" providerId="AD" clId="Web-{E1729C45-9CEF-41A8-BDD1-520D89497C59}" dt="2023-04-19T04:17:08.488" v="53"/>
        <pc:sldMasterMkLst>
          <pc:docMk/>
          <pc:sldMasterMk cId="195192397" sldId="2147483648"/>
        </pc:sldMasterMkLst>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3313427117" sldId="2147483649"/>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2303184457" sldId="2147483650"/>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1484722187" sldId="2147483651"/>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3904985483" sldId="2147483652"/>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573805774" sldId="2147483653"/>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2023992502" sldId="2147483654"/>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1335088890" sldId="2147483655"/>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2566627782" sldId="2147483656"/>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3011238402" sldId="2147483657"/>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3790201037" sldId="2147483658"/>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134298454" sldId="2147483659"/>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3303717713" sldId="2147483661"/>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1429818753" sldId="2147483662"/>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3535113473" sldId="2147483663"/>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1210969621" sldId="2147483664"/>
          </pc:sldLayoutMkLst>
        </pc:sldLayoutChg>
        <pc:sldLayoutChg chg="mod">
          <pc:chgData name="Labkovski, Zachary J" userId="S::zlabkovski3@gatech.edu::b0e12cb4-53a1-4586-9dbf-137597b49e9f" providerId="AD" clId="Web-{E1729C45-9CEF-41A8-BDD1-520D89497C59}" dt="2023-04-19T04:17:08.488" v="53"/>
          <pc:sldLayoutMkLst>
            <pc:docMk/>
            <pc:sldMasterMk cId="195192397" sldId="2147483648"/>
            <pc:sldLayoutMk cId="3533338234" sldId="2147483665"/>
          </pc:sldLayoutMkLst>
        </pc:sldLayoutChg>
      </pc:sldMasterChg>
    </pc:docChg>
  </pc:docChgLst>
  <pc:docChgLst>
    <pc:chgData name="Simonetti, Paula R" userId="S::psimonetti3@gatech.edu::37aa77e8-a5a6-4630-b211-0a774c1ad5e7" providerId="AD" clId="Web-{2ECBB435-F5E3-40E7-9C4E-E6451A680E65}"/>
    <pc:docChg chg="addSld delSld modSld sldOrd modMainMaster">
      <pc:chgData name="Simonetti, Paula R" userId="S::psimonetti3@gatech.edu::37aa77e8-a5a6-4630-b211-0a774c1ad5e7" providerId="AD" clId="Web-{2ECBB435-F5E3-40E7-9C4E-E6451A680E65}" dt="2023-04-18T15:00:58.492" v="188" actId="20577"/>
      <pc:docMkLst>
        <pc:docMk/>
      </pc:docMkLst>
      <pc:sldChg chg="addSp modSp">
        <pc:chgData name="Simonetti, Paula R" userId="S::psimonetti3@gatech.edu::37aa77e8-a5a6-4630-b211-0a774c1ad5e7" providerId="AD" clId="Web-{2ECBB435-F5E3-40E7-9C4E-E6451A680E65}" dt="2023-04-18T00:40:02.308" v="6"/>
        <pc:sldMkLst>
          <pc:docMk/>
          <pc:sldMk cId="2521969156" sldId="263"/>
        </pc:sldMkLst>
        <pc:spChg chg="add mod">
          <ac:chgData name="Simonetti, Paula R" userId="S::psimonetti3@gatech.edu::37aa77e8-a5a6-4630-b211-0a774c1ad5e7" providerId="AD" clId="Web-{2ECBB435-F5E3-40E7-9C4E-E6451A680E65}" dt="2023-04-18T00:40:02.308" v="6"/>
          <ac:spMkLst>
            <pc:docMk/>
            <pc:sldMk cId="2521969156" sldId="263"/>
            <ac:spMk id="2" creationId="{6C5959A3-8855-BAF7-EE04-5857A212048F}"/>
          </ac:spMkLst>
        </pc:spChg>
      </pc:sldChg>
      <pc:sldChg chg="addSp modSp">
        <pc:chgData name="Simonetti, Paula R" userId="S::psimonetti3@gatech.edu::37aa77e8-a5a6-4630-b211-0a774c1ad5e7" providerId="AD" clId="Web-{2ECBB435-F5E3-40E7-9C4E-E6451A680E65}" dt="2023-04-18T00:40:02.308" v="6"/>
        <pc:sldMkLst>
          <pc:docMk/>
          <pc:sldMk cId="1858036252" sldId="270"/>
        </pc:sldMkLst>
        <pc:spChg chg="add mod">
          <ac:chgData name="Simonetti, Paula R" userId="S::psimonetti3@gatech.edu::37aa77e8-a5a6-4630-b211-0a774c1ad5e7" providerId="AD" clId="Web-{2ECBB435-F5E3-40E7-9C4E-E6451A680E65}" dt="2023-04-18T00:40:02.308" v="6"/>
          <ac:spMkLst>
            <pc:docMk/>
            <pc:sldMk cId="1858036252" sldId="270"/>
            <ac:spMk id="4" creationId="{62DC6B4B-541F-D873-D65F-E84F0767D883}"/>
          </ac:spMkLst>
        </pc:spChg>
      </pc:sldChg>
      <pc:sldChg chg="addSp modSp">
        <pc:chgData name="Simonetti, Paula R" userId="S::psimonetti3@gatech.edu::37aa77e8-a5a6-4630-b211-0a774c1ad5e7" providerId="AD" clId="Web-{2ECBB435-F5E3-40E7-9C4E-E6451A680E65}" dt="2023-04-18T00:40:02.308" v="6"/>
        <pc:sldMkLst>
          <pc:docMk/>
          <pc:sldMk cId="3613699052" sldId="287"/>
        </pc:sldMkLst>
        <pc:spChg chg="add mod">
          <ac:chgData name="Simonetti, Paula R" userId="S::psimonetti3@gatech.edu::37aa77e8-a5a6-4630-b211-0a774c1ad5e7" providerId="AD" clId="Web-{2ECBB435-F5E3-40E7-9C4E-E6451A680E65}" dt="2023-04-18T00:40:02.308" v="6"/>
          <ac:spMkLst>
            <pc:docMk/>
            <pc:sldMk cId="3613699052" sldId="287"/>
            <ac:spMk id="5" creationId="{2E0AFB87-E92B-81CB-896D-7D43FEDB3B1B}"/>
          </ac:spMkLst>
        </pc:spChg>
      </pc:sldChg>
      <pc:sldChg chg="addSp delSp modSp">
        <pc:chgData name="Simonetti, Paula R" userId="S::psimonetti3@gatech.edu::37aa77e8-a5a6-4630-b211-0a774c1ad5e7" providerId="AD" clId="Web-{2ECBB435-F5E3-40E7-9C4E-E6451A680E65}" dt="2023-04-18T00:41:10.263" v="17"/>
        <pc:sldMkLst>
          <pc:docMk/>
          <pc:sldMk cId="3045685018" sldId="298"/>
        </pc:sldMkLst>
        <pc:spChg chg="add del mod">
          <ac:chgData name="Simonetti, Paula R" userId="S::psimonetti3@gatech.edu::37aa77e8-a5a6-4630-b211-0a774c1ad5e7" providerId="AD" clId="Web-{2ECBB435-F5E3-40E7-9C4E-E6451A680E65}" dt="2023-04-18T00:41:10.263" v="17"/>
          <ac:spMkLst>
            <pc:docMk/>
            <pc:sldMk cId="3045685018" sldId="298"/>
            <ac:spMk id="3" creationId="{8FA493E1-A015-DA09-F003-5D39385B64DB}"/>
          </ac:spMkLst>
        </pc:spChg>
      </pc:sldChg>
      <pc:sldChg chg="addSp modSp">
        <pc:chgData name="Simonetti, Paula R" userId="S::psimonetti3@gatech.edu::37aa77e8-a5a6-4630-b211-0a774c1ad5e7" providerId="AD" clId="Web-{2ECBB435-F5E3-40E7-9C4E-E6451A680E65}" dt="2023-04-18T00:40:02.308" v="6"/>
        <pc:sldMkLst>
          <pc:docMk/>
          <pc:sldMk cId="3419208164" sldId="326"/>
        </pc:sldMkLst>
        <pc:spChg chg="add mod">
          <ac:chgData name="Simonetti, Paula R" userId="S::psimonetti3@gatech.edu::37aa77e8-a5a6-4630-b211-0a774c1ad5e7" providerId="AD" clId="Web-{2ECBB435-F5E3-40E7-9C4E-E6451A680E65}" dt="2023-04-18T00:40:02.308" v="6"/>
          <ac:spMkLst>
            <pc:docMk/>
            <pc:sldMk cId="3419208164" sldId="326"/>
            <ac:spMk id="3" creationId="{6DAA0FA9-0DC6-97D3-4AFE-48246AF6AE4F}"/>
          </ac:spMkLst>
        </pc:spChg>
      </pc:sldChg>
      <pc:sldChg chg="addSp modSp">
        <pc:chgData name="Simonetti, Paula R" userId="S::psimonetti3@gatech.edu::37aa77e8-a5a6-4630-b211-0a774c1ad5e7" providerId="AD" clId="Web-{2ECBB435-F5E3-40E7-9C4E-E6451A680E65}" dt="2023-04-18T00:39:29.667" v="1"/>
        <pc:sldMkLst>
          <pc:docMk/>
          <pc:sldMk cId="2674671306" sldId="327"/>
        </pc:sldMkLst>
        <pc:spChg chg="add mod">
          <ac:chgData name="Simonetti, Paula R" userId="S::psimonetti3@gatech.edu::37aa77e8-a5a6-4630-b211-0a774c1ad5e7" providerId="AD" clId="Web-{2ECBB435-F5E3-40E7-9C4E-E6451A680E65}" dt="2023-04-18T00:39:29.667" v="1"/>
          <ac:spMkLst>
            <pc:docMk/>
            <pc:sldMk cId="2674671306" sldId="327"/>
            <ac:spMk id="4" creationId="{03EBA54D-3E47-F13A-B6CA-CC6101D46855}"/>
          </ac:spMkLst>
        </pc:spChg>
      </pc:sldChg>
      <pc:sldChg chg="addSp modSp">
        <pc:chgData name="Simonetti, Paula R" userId="S::psimonetti3@gatech.edu::37aa77e8-a5a6-4630-b211-0a774c1ad5e7" providerId="AD" clId="Web-{2ECBB435-F5E3-40E7-9C4E-E6451A680E65}" dt="2023-04-18T00:39:53.417" v="4"/>
        <pc:sldMkLst>
          <pc:docMk/>
          <pc:sldMk cId="2280381092" sldId="331"/>
        </pc:sldMkLst>
        <pc:spChg chg="add mod">
          <ac:chgData name="Simonetti, Paula R" userId="S::psimonetti3@gatech.edu::37aa77e8-a5a6-4630-b211-0a774c1ad5e7" providerId="AD" clId="Web-{2ECBB435-F5E3-40E7-9C4E-E6451A680E65}" dt="2023-04-18T00:39:53.417" v="4"/>
          <ac:spMkLst>
            <pc:docMk/>
            <pc:sldMk cId="2280381092" sldId="331"/>
            <ac:spMk id="30" creationId="{6A1ECBF0-81A9-26F2-4D72-AB06F5160669}"/>
          </ac:spMkLst>
        </pc:spChg>
      </pc:sldChg>
      <pc:sldChg chg="addSp modSp">
        <pc:chgData name="Simonetti, Paula R" userId="S::psimonetti3@gatech.edu::37aa77e8-a5a6-4630-b211-0a774c1ad5e7" providerId="AD" clId="Web-{2ECBB435-F5E3-40E7-9C4E-E6451A680E65}" dt="2023-04-18T15:00:58.492" v="188" actId="20577"/>
        <pc:sldMkLst>
          <pc:docMk/>
          <pc:sldMk cId="1685243675" sldId="332"/>
        </pc:sldMkLst>
        <pc:spChg chg="add mod">
          <ac:chgData name="Simonetti, Paula R" userId="S::psimonetti3@gatech.edu::37aa77e8-a5a6-4630-b211-0a774c1ad5e7" providerId="AD" clId="Web-{2ECBB435-F5E3-40E7-9C4E-E6451A680E65}" dt="2023-04-18T00:40:02.308" v="6"/>
          <ac:spMkLst>
            <pc:docMk/>
            <pc:sldMk cId="1685243675" sldId="332"/>
            <ac:spMk id="4" creationId="{7B8E003F-853B-1557-A852-B3DA70E99E47}"/>
          </ac:spMkLst>
        </pc:spChg>
        <pc:spChg chg="add mod">
          <ac:chgData name="Simonetti, Paula R" userId="S::psimonetti3@gatech.edu::37aa77e8-a5a6-4630-b211-0a774c1ad5e7" providerId="AD" clId="Web-{2ECBB435-F5E3-40E7-9C4E-E6451A680E65}" dt="2023-04-18T14:59:24.194" v="145" actId="14100"/>
          <ac:spMkLst>
            <pc:docMk/>
            <pc:sldMk cId="1685243675" sldId="332"/>
            <ac:spMk id="12" creationId="{4983D1EE-CD7C-CC5F-C688-C1275BAEA844}"/>
          </ac:spMkLst>
        </pc:spChg>
        <pc:spChg chg="mod">
          <ac:chgData name="Simonetti, Paula R" userId="S::psimonetti3@gatech.edu::37aa77e8-a5a6-4630-b211-0a774c1ad5e7" providerId="AD" clId="Web-{2ECBB435-F5E3-40E7-9C4E-E6451A680E65}" dt="2023-04-18T14:59:10.412" v="142" actId="1076"/>
          <ac:spMkLst>
            <pc:docMk/>
            <pc:sldMk cId="1685243675" sldId="332"/>
            <ac:spMk id="19" creationId="{43399559-6E4A-5700-DD62-5AD410FF19B0}"/>
          </ac:spMkLst>
        </pc:spChg>
        <pc:spChg chg="mod">
          <ac:chgData name="Simonetti, Paula R" userId="S::psimonetti3@gatech.edu::37aa77e8-a5a6-4630-b211-0a774c1ad5e7" providerId="AD" clId="Web-{2ECBB435-F5E3-40E7-9C4E-E6451A680E65}" dt="2023-04-18T15:00:58.492" v="188" actId="20577"/>
          <ac:spMkLst>
            <pc:docMk/>
            <pc:sldMk cId="1685243675" sldId="332"/>
            <ac:spMk id="20" creationId="{4FDB0758-9F2B-E627-19EF-1A126AB8857A}"/>
          </ac:spMkLst>
        </pc:spChg>
        <pc:spChg chg="mod">
          <ac:chgData name="Simonetti, Paula R" userId="S::psimonetti3@gatech.edu::37aa77e8-a5a6-4630-b211-0a774c1ad5e7" providerId="AD" clId="Web-{2ECBB435-F5E3-40E7-9C4E-E6451A680E65}" dt="2023-04-18T14:57:53.286" v="114" actId="14100"/>
          <ac:spMkLst>
            <pc:docMk/>
            <pc:sldMk cId="1685243675" sldId="332"/>
            <ac:spMk id="22" creationId="{4416E28B-9EB6-36C3-C9B1-98FD16730D8D}"/>
          </ac:spMkLst>
        </pc:spChg>
      </pc:sldChg>
      <pc:sldChg chg="addSp modSp">
        <pc:chgData name="Simonetti, Paula R" userId="S::psimonetti3@gatech.edu::37aa77e8-a5a6-4630-b211-0a774c1ad5e7" providerId="AD" clId="Web-{2ECBB435-F5E3-40E7-9C4E-E6451A680E65}" dt="2023-04-18T00:39:57.558" v="5"/>
        <pc:sldMkLst>
          <pc:docMk/>
          <pc:sldMk cId="3227149221" sldId="333"/>
        </pc:sldMkLst>
        <pc:spChg chg="add mod">
          <ac:chgData name="Simonetti, Paula R" userId="S::psimonetti3@gatech.edu::37aa77e8-a5a6-4630-b211-0a774c1ad5e7" providerId="AD" clId="Web-{2ECBB435-F5E3-40E7-9C4E-E6451A680E65}" dt="2023-04-18T00:39:57.558" v="5"/>
          <ac:spMkLst>
            <pc:docMk/>
            <pc:sldMk cId="3227149221" sldId="333"/>
            <ac:spMk id="14" creationId="{08ADD7C4-E3FD-AF68-E73D-0F5B7DCABB22}"/>
          </ac:spMkLst>
        </pc:spChg>
      </pc:sldChg>
      <pc:sldChg chg="addSp modSp">
        <pc:chgData name="Simonetti, Paula R" userId="S::psimonetti3@gatech.edu::37aa77e8-a5a6-4630-b211-0a774c1ad5e7" providerId="AD" clId="Web-{2ECBB435-F5E3-40E7-9C4E-E6451A680E65}" dt="2023-04-18T00:40:02.308" v="6"/>
        <pc:sldMkLst>
          <pc:docMk/>
          <pc:sldMk cId="2219792358" sldId="337"/>
        </pc:sldMkLst>
        <pc:spChg chg="add mod">
          <ac:chgData name="Simonetti, Paula R" userId="S::psimonetti3@gatech.edu::37aa77e8-a5a6-4630-b211-0a774c1ad5e7" providerId="AD" clId="Web-{2ECBB435-F5E3-40E7-9C4E-E6451A680E65}" dt="2023-04-18T00:40:02.308" v="6"/>
          <ac:spMkLst>
            <pc:docMk/>
            <pc:sldMk cId="2219792358" sldId="337"/>
            <ac:spMk id="7" creationId="{57AB59E6-EF6E-04D9-205E-83E7AF0BE448}"/>
          </ac:spMkLst>
        </pc:spChg>
      </pc:sldChg>
      <pc:sldChg chg="addSp modSp">
        <pc:chgData name="Simonetti, Paula R" userId="S::psimonetti3@gatech.edu::37aa77e8-a5a6-4630-b211-0a774c1ad5e7" providerId="AD" clId="Web-{2ECBB435-F5E3-40E7-9C4E-E6451A680E65}" dt="2023-04-18T00:40:02.308" v="6"/>
        <pc:sldMkLst>
          <pc:docMk/>
          <pc:sldMk cId="1052821959" sldId="343"/>
        </pc:sldMkLst>
        <pc:spChg chg="add mod">
          <ac:chgData name="Simonetti, Paula R" userId="S::psimonetti3@gatech.edu::37aa77e8-a5a6-4630-b211-0a774c1ad5e7" providerId="AD" clId="Web-{2ECBB435-F5E3-40E7-9C4E-E6451A680E65}" dt="2023-04-18T00:40:02.308" v="6"/>
          <ac:spMkLst>
            <pc:docMk/>
            <pc:sldMk cId="1052821959" sldId="343"/>
            <ac:spMk id="3" creationId="{AD131C7C-77D8-5F94-19DB-E0F243029023}"/>
          </ac:spMkLst>
        </pc:spChg>
      </pc:sldChg>
      <pc:sldChg chg="addSp modSp">
        <pc:chgData name="Simonetti, Paula R" userId="S::psimonetti3@gatech.edu::37aa77e8-a5a6-4630-b211-0a774c1ad5e7" providerId="AD" clId="Web-{2ECBB435-F5E3-40E7-9C4E-E6451A680E65}" dt="2023-04-18T00:40:02.308" v="6"/>
        <pc:sldMkLst>
          <pc:docMk/>
          <pc:sldMk cId="1291105036" sldId="345"/>
        </pc:sldMkLst>
        <pc:spChg chg="add mod">
          <ac:chgData name="Simonetti, Paula R" userId="S::psimonetti3@gatech.edu::37aa77e8-a5a6-4630-b211-0a774c1ad5e7" providerId="AD" clId="Web-{2ECBB435-F5E3-40E7-9C4E-E6451A680E65}" dt="2023-04-18T00:40:02.308" v="6"/>
          <ac:spMkLst>
            <pc:docMk/>
            <pc:sldMk cId="1291105036" sldId="345"/>
            <ac:spMk id="5" creationId="{AF6A6320-34F3-7223-B668-9F74322C8F7A}"/>
          </ac:spMkLst>
        </pc:spChg>
      </pc:sldChg>
      <pc:sldChg chg="addSp modSp">
        <pc:chgData name="Simonetti, Paula R" userId="S::psimonetti3@gatech.edu::37aa77e8-a5a6-4630-b211-0a774c1ad5e7" providerId="AD" clId="Web-{2ECBB435-F5E3-40E7-9C4E-E6451A680E65}" dt="2023-04-18T00:39:43.636" v="2"/>
        <pc:sldMkLst>
          <pc:docMk/>
          <pc:sldMk cId="3677291045" sldId="346"/>
        </pc:sldMkLst>
        <pc:spChg chg="add mod">
          <ac:chgData name="Simonetti, Paula R" userId="S::psimonetti3@gatech.edu::37aa77e8-a5a6-4630-b211-0a774c1ad5e7" providerId="AD" clId="Web-{2ECBB435-F5E3-40E7-9C4E-E6451A680E65}" dt="2023-04-18T00:39:43.636" v="2"/>
          <ac:spMkLst>
            <pc:docMk/>
            <pc:sldMk cId="3677291045" sldId="346"/>
            <ac:spMk id="3" creationId="{E2D85106-C3FE-8BE3-EBBB-EFE12A7CECAE}"/>
          </ac:spMkLst>
        </pc:spChg>
      </pc:sldChg>
      <pc:sldChg chg="addSp modSp">
        <pc:chgData name="Simonetti, Paula R" userId="S::psimonetti3@gatech.edu::37aa77e8-a5a6-4630-b211-0a774c1ad5e7" providerId="AD" clId="Web-{2ECBB435-F5E3-40E7-9C4E-E6451A680E65}" dt="2023-04-18T14:55:56.783" v="109" actId="20577"/>
        <pc:sldMkLst>
          <pc:docMk/>
          <pc:sldMk cId="2755451665" sldId="347"/>
        </pc:sldMkLst>
        <pc:spChg chg="add mod">
          <ac:chgData name="Simonetti, Paula R" userId="S::psimonetti3@gatech.edu::37aa77e8-a5a6-4630-b211-0a774c1ad5e7" providerId="AD" clId="Web-{2ECBB435-F5E3-40E7-9C4E-E6451A680E65}" dt="2023-04-18T00:39:48.855" v="3"/>
          <ac:spMkLst>
            <pc:docMk/>
            <pc:sldMk cId="2755451665" sldId="347"/>
            <ac:spMk id="3" creationId="{8FD9052C-3DDE-CC92-38B8-7E13D77990F6}"/>
          </ac:spMkLst>
        </pc:spChg>
        <pc:spChg chg="mod">
          <ac:chgData name="Simonetti, Paula R" userId="S::psimonetti3@gatech.edu::37aa77e8-a5a6-4630-b211-0a774c1ad5e7" providerId="AD" clId="Web-{2ECBB435-F5E3-40E7-9C4E-E6451A680E65}" dt="2023-04-18T14:55:56.783" v="109" actId="20577"/>
          <ac:spMkLst>
            <pc:docMk/>
            <pc:sldMk cId="2755451665" sldId="347"/>
            <ac:spMk id="10" creationId="{8033E64D-4C2C-10F1-D501-3B3DB23DF684}"/>
          </ac:spMkLst>
        </pc:spChg>
      </pc:sldChg>
      <pc:sldChg chg="addSp modSp">
        <pc:chgData name="Simonetti, Paula R" userId="S::psimonetti3@gatech.edu::37aa77e8-a5a6-4630-b211-0a774c1ad5e7" providerId="AD" clId="Web-{2ECBB435-F5E3-40E7-9C4E-E6451A680E65}" dt="2023-04-18T00:40:02.308" v="6"/>
        <pc:sldMkLst>
          <pc:docMk/>
          <pc:sldMk cId="2348743910" sldId="348"/>
        </pc:sldMkLst>
        <pc:spChg chg="add mod">
          <ac:chgData name="Simonetti, Paula R" userId="S::psimonetti3@gatech.edu::37aa77e8-a5a6-4630-b211-0a774c1ad5e7" providerId="AD" clId="Web-{2ECBB435-F5E3-40E7-9C4E-E6451A680E65}" dt="2023-04-18T00:40:02.308" v="6"/>
          <ac:spMkLst>
            <pc:docMk/>
            <pc:sldMk cId="2348743910" sldId="348"/>
            <ac:spMk id="6" creationId="{15F50D01-D7DC-DA44-E5CD-619B4A64339E}"/>
          </ac:spMkLst>
        </pc:spChg>
      </pc:sldChg>
      <pc:sldChg chg="addSp modSp">
        <pc:chgData name="Simonetti, Paula R" userId="S::psimonetti3@gatech.edu::37aa77e8-a5a6-4630-b211-0a774c1ad5e7" providerId="AD" clId="Web-{2ECBB435-F5E3-40E7-9C4E-E6451A680E65}" dt="2023-04-18T00:40:02.308" v="6"/>
        <pc:sldMkLst>
          <pc:docMk/>
          <pc:sldMk cId="3397054813" sldId="350"/>
        </pc:sldMkLst>
        <pc:spChg chg="add mod">
          <ac:chgData name="Simonetti, Paula R" userId="S::psimonetti3@gatech.edu::37aa77e8-a5a6-4630-b211-0a774c1ad5e7" providerId="AD" clId="Web-{2ECBB435-F5E3-40E7-9C4E-E6451A680E65}" dt="2023-04-18T00:40:02.308" v="6"/>
          <ac:spMkLst>
            <pc:docMk/>
            <pc:sldMk cId="3397054813" sldId="350"/>
            <ac:spMk id="5" creationId="{04AB21AE-EF2C-09A2-E5CD-0D76BB9DF8B0}"/>
          </ac:spMkLst>
        </pc:spChg>
      </pc:sldChg>
      <pc:sldChg chg="delSp">
        <pc:chgData name="Simonetti, Paula R" userId="S::psimonetti3@gatech.edu::37aa77e8-a5a6-4630-b211-0a774c1ad5e7" providerId="AD" clId="Web-{2ECBB435-F5E3-40E7-9C4E-E6451A680E65}" dt="2023-04-18T00:40:02.308" v="6"/>
        <pc:sldMkLst>
          <pc:docMk/>
          <pc:sldMk cId="376235799" sldId="354"/>
        </pc:sldMkLst>
        <pc:spChg chg="del">
          <ac:chgData name="Simonetti, Paula R" userId="S::psimonetti3@gatech.edu::37aa77e8-a5a6-4630-b211-0a774c1ad5e7" providerId="AD" clId="Web-{2ECBB435-F5E3-40E7-9C4E-E6451A680E65}" dt="2023-04-18T00:40:02.308" v="6"/>
          <ac:spMkLst>
            <pc:docMk/>
            <pc:sldMk cId="376235799" sldId="354"/>
            <ac:spMk id="4" creationId="{AA9B9CFC-9342-4A77-8E27-29F940125676}"/>
          </ac:spMkLst>
        </pc:spChg>
      </pc:sldChg>
      <pc:sldChg chg="addSp delSp modSp">
        <pc:chgData name="Simonetti, Paula R" userId="S::psimonetti3@gatech.edu::37aa77e8-a5a6-4630-b211-0a774c1ad5e7" providerId="AD" clId="Web-{2ECBB435-F5E3-40E7-9C4E-E6451A680E65}" dt="2023-04-18T00:40:07.949" v="8"/>
        <pc:sldMkLst>
          <pc:docMk/>
          <pc:sldMk cId="1314022979" sldId="359"/>
        </pc:sldMkLst>
        <pc:spChg chg="add del mod">
          <ac:chgData name="Simonetti, Paula R" userId="S::psimonetti3@gatech.edu::37aa77e8-a5a6-4630-b211-0a774c1ad5e7" providerId="AD" clId="Web-{2ECBB435-F5E3-40E7-9C4E-E6451A680E65}" dt="2023-04-18T00:40:05.824" v="7"/>
          <ac:spMkLst>
            <pc:docMk/>
            <pc:sldMk cId="1314022979" sldId="359"/>
            <ac:spMk id="9" creationId="{B4FBA9A6-F4C7-F5C4-9A0D-003CA358FC8C}"/>
          </ac:spMkLst>
        </pc:spChg>
        <pc:spChg chg="add mod">
          <ac:chgData name="Simonetti, Paula R" userId="S::psimonetti3@gatech.edu::37aa77e8-a5a6-4630-b211-0a774c1ad5e7" providerId="AD" clId="Web-{2ECBB435-F5E3-40E7-9C4E-E6451A680E65}" dt="2023-04-18T00:40:07.949" v="8"/>
          <ac:spMkLst>
            <pc:docMk/>
            <pc:sldMk cId="1314022979" sldId="359"/>
            <ac:spMk id="40" creationId="{B87DABAD-13BC-CDDA-4333-2AC44FE5E8FA}"/>
          </ac:spMkLst>
        </pc:spChg>
      </pc:sldChg>
      <pc:sldChg chg="addSp modSp">
        <pc:chgData name="Simonetti, Paula R" userId="S::psimonetti3@gatech.edu::37aa77e8-a5a6-4630-b211-0a774c1ad5e7" providerId="AD" clId="Web-{2ECBB435-F5E3-40E7-9C4E-E6451A680E65}" dt="2023-04-18T00:40:02.308" v="6"/>
        <pc:sldMkLst>
          <pc:docMk/>
          <pc:sldMk cId="2903024905" sldId="361"/>
        </pc:sldMkLst>
        <pc:spChg chg="add mod">
          <ac:chgData name="Simonetti, Paula R" userId="S::psimonetti3@gatech.edu::37aa77e8-a5a6-4630-b211-0a774c1ad5e7" providerId="AD" clId="Web-{2ECBB435-F5E3-40E7-9C4E-E6451A680E65}" dt="2023-04-18T00:40:02.308" v="6"/>
          <ac:spMkLst>
            <pc:docMk/>
            <pc:sldMk cId="2903024905" sldId="361"/>
            <ac:spMk id="3" creationId="{BC544D09-9EDC-2131-361E-DDF100AA5722}"/>
          </ac:spMkLst>
        </pc:spChg>
      </pc:sldChg>
      <pc:sldChg chg="addSp modSp">
        <pc:chgData name="Simonetti, Paula R" userId="S::psimonetti3@gatech.edu::37aa77e8-a5a6-4630-b211-0a774c1ad5e7" providerId="AD" clId="Web-{2ECBB435-F5E3-40E7-9C4E-E6451A680E65}" dt="2023-04-18T00:40:02.308" v="6"/>
        <pc:sldMkLst>
          <pc:docMk/>
          <pc:sldMk cId="2204660992" sldId="366"/>
        </pc:sldMkLst>
        <pc:spChg chg="add mod">
          <ac:chgData name="Simonetti, Paula R" userId="S::psimonetti3@gatech.edu::37aa77e8-a5a6-4630-b211-0a774c1ad5e7" providerId="AD" clId="Web-{2ECBB435-F5E3-40E7-9C4E-E6451A680E65}" dt="2023-04-18T00:40:02.308" v="6"/>
          <ac:spMkLst>
            <pc:docMk/>
            <pc:sldMk cId="2204660992" sldId="366"/>
            <ac:spMk id="4" creationId="{28DDCCA9-030E-C1CA-A8CA-744BA7A92439}"/>
          </ac:spMkLst>
        </pc:spChg>
      </pc:sldChg>
      <pc:sldChg chg="addSp modSp">
        <pc:chgData name="Simonetti, Paula R" userId="S::psimonetti3@gatech.edu::37aa77e8-a5a6-4630-b211-0a774c1ad5e7" providerId="AD" clId="Web-{2ECBB435-F5E3-40E7-9C4E-E6451A680E65}" dt="2023-04-18T00:40:02.308" v="6"/>
        <pc:sldMkLst>
          <pc:docMk/>
          <pc:sldMk cId="1976225479" sldId="367"/>
        </pc:sldMkLst>
        <pc:spChg chg="add mod">
          <ac:chgData name="Simonetti, Paula R" userId="S::psimonetti3@gatech.edu::37aa77e8-a5a6-4630-b211-0a774c1ad5e7" providerId="AD" clId="Web-{2ECBB435-F5E3-40E7-9C4E-E6451A680E65}" dt="2023-04-18T00:40:02.308" v="6"/>
          <ac:spMkLst>
            <pc:docMk/>
            <pc:sldMk cId="1976225479" sldId="367"/>
            <ac:spMk id="5" creationId="{39D64C31-52F7-7B96-03E7-D3FC0DA277E3}"/>
          </ac:spMkLst>
        </pc:spChg>
      </pc:sldChg>
      <pc:sldChg chg="delSp">
        <pc:chgData name="Simonetti, Paula R" userId="S::psimonetti3@gatech.edu::37aa77e8-a5a6-4630-b211-0a774c1ad5e7" providerId="AD" clId="Web-{2ECBB435-F5E3-40E7-9C4E-E6451A680E65}" dt="2023-04-18T00:40:02.308" v="6"/>
        <pc:sldMkLst>
          <pc:docMk/>
          <pc:sldMk cId="1416020587" sldId="373"/>
        </pc:sldMkLst>
        <pc:spChg chg="del">
          <ac:chgData name="Simonetti, Paula R" userId="S::psimonetti3@gatech.edu::37aa77e8-a5a6-4630-b211-0a774c1ad5e7" providerId="AD" clId="Web-{2ECBB435-F5E3-40E7-9C4E-E6451A680E65}" dt="2023-04-18T00:40:02.308" v="6"/>
          <ac:spMkLst>
            <pc:docMk/>
            <pc:sldMk cId="1416020587" sldId="373"/>
            <ac:spMk id="4" creationId="{AA9B9CFC-9342-4A77-8E27-29F940125676}"/>
          </ac:spMkLst>
        </pc:spChg>
      </pc:sldChg>
      <pc:sldChg chg="delSp">
        <pc:chgData name="Simonetti, Paula R" userId="S::psimonetti3@gatech.edu::37aa77e8-a5a6-4630-b211-0a774c1ad5e7" providerId="AD" clId="Web-{2ECBB435-F5E3-40E7-9C4E-E6451A680E65}" dt="2023-04-18T00:40:02.308" v="6"/>
        <pc:sldMkLst>
          <pc:docMk/>
          <pc:sldMk cId="426478721" sldId="374"/>
        </pc:sldMkLst>
        <pc:spChg chg="del">
          <ac:chgData name="Simonetti, Paula R" userId="S::psimonetti3@gatech.edu::37aa77e8-a5a6-4630-b211-0a774c1ad5e7" providerId="AD" clId="Web-{2ECBB435-F5E3-40E7-9C4E-E6451A680E65}" dt="2023-04-18T00:40:02.308" v="6"/>
          <ac:spMkLst>
            <pc:docMk/>
            <pc:sldMk cId="426478721" sldId="374"/>
            <ac:spMk id="4" creationId="{AA9B9CFC-9342-4A77-8E27-29F940125676}"/>
          </ac:spMkLst>
        </pc:spChg>
      </pc:sldChg>
      <pc:sldChg chg="delSp">
        <pc:chgData name="Simonetti, Paula R" userId="S::psimonetti3@gatech.edu::37aa77e8-a5a6-4630-b211-0a774c1ad5e7" providerId="AD" clId="Web-{2ECBB435-F5E3-40E7-9C4E-E6451A680E65}" dt="2023-04-18T00:40:02.308" v="6"/>
        <pc:sldMkLst>
          <pc:docMk/>
          <pc:sldMk cId="1478082902" sldId="375"/>
        </pc:sldMkLst>
        <pc:spChg chg="del">
          <ac:chgData name="Simonetti, Paula R" userId="S::psimonetti3@gatech.edu::37aa77e8-a5a6-4630-b211-0a774c1ad5e7" providerId="AD" clId="Web-{2ECBB435-F5E3-40E7-9C4E-E6451A680E65}" dt="2023-04-18T00:40:02.308" v="6"/>
          <ac:spMkLst>
            <pc:docMk/>
            <pc:sldMk cId="1478082902" sldId="375"/>
            <ac:spMk id="4" creationId="{AA9B9CFC-9342-4A77-8E27-29F940125676}"/>
          </ac:spMkLst>
        </pc:spChg>
      </pc:sldChg>
      <pc:sldChg chg="addSp modSp">
        <pc:chgData name="Simonetti, Paula R" userId="S::psimonetti3@gatech.edu::37aa77e8-a5a6-4630-b211-0a774c1ad5e7" providerId="AD" clId="Web-{2ECBB435-F5E3-40E7-9C4E-E6451A680E65}" dt="2023-04-18T00:40:02.308" v="6"/>
        <pc:sldMkLst>
          <pc:docMk/>
          <pc:sldMk cId="3078271008" sldId="376"/>
        </pc:sldMkLst>
        <pc:spChg chg="add mod">
          <ac:chgData name="Simonetti, Paula R" userId="S::psimonetti3@gatech.edu::37aa77e8-a5a6-4630-b211-0a774c1ad5e7" providerId="AD" clId="Web-{2ECBB435-F5E3-40E7-9C4E-E6451A680E65}" dt="2023-04-18T00:40:02.308" v="6"/>
          <ac:spMkLst>
            <pc:docMk/>
            <pc:sldMk cId="3078271008" sldId="376"/>
            <ac:spMk id="9" creationId="{6D01CEBC-098A-6A2C-8A46-2EE4D6D8CA2B}"/>
          </ac:spMkLst>
        </pc:spChg>
      </pc:sldChg>
      <pc:sldChg chg="addSp modSp">
        <pc:chgData name="Simonetti, Paula R" userId="S::psimonetti3@gatech.edu::37aa77e8-a5a6-4630-b211-0a774c1ad5e7" providerId="AD" clId="Web-{2ECBB435-F5E3-40E7-9C4E-E6451A680E65}" dt="2023-04-18T00:40:02.308" v="6"/>
        <pc:sldMkLst>
          <pc:docMk/>
          <pc:sldMk cId="2838302249" sldId="377"/>
        </pc:sldMkLst>
        <pc:spChg chg="add mod">
          <ac:chgData name="Simonetti, Paula R" userId="S::psimonetti3@gatech.edu::37aa77e8-a5a6-4630-b211-0a774c1ad5e7" providerId="AD" clId="Web-{2ECBB435-F5E3-40E7-9C4E-E6451A680E65}" dt="2023-04-18T00:40:02.308" v="6"/>
          <ac:spMkLst>
            <pc:docMk/>
            <pc:sldMk cId="2838302249" sldId="377"/>
            <ac:spMk id="3" creationId="{F032DC63-6814-4F26-A212-30FDB3CB6CFB}"/>
          </ac:spMkLst>
        </pc:spChg>
      </pc:sldChg>
      <pc:sldChg chg="addSp modSp">
        <pc:chgData name="Simonetti, Paula R" userId="S::psimonetti3@gatech.edu::37aa77e8-a5a6-4630-b211-0a774c1ad5e7" providerId="AD" clId="Web-{2ECBB435-F5E3-40E7-9C4E-E6451A680E65}" dt="2023-04-18T00:40:02.308" v="6"/>
        <pc:sldMkLst>
          <pc:docMk/>
          <pc:sldMk cId="65073198" sldId="378"/>
        </pc:sldMkLst>
        <pc:spChg chg="add mod">
          <ac:chgData name="Simonetti, Paula R" userId="S::psimonetti3@gatech.edu::37aa77e8-a5a6-4630-b211-0a774c1ad5e7" providerId="AD" clId="Web-{2ECBB435-F5E3-40E7-9C4E-E6451A680E65}" dt="2023-04-18T00:40:02.308" v="6"/>
          <ac:spMkLst>
            <pc:docMk/>
            <pc:sldMk cId="65073198" sldId="378"/>
            <ac:spMk id="2" creationId="{23B15683-FA2E-DB83-77DA-7B9E98CA94FA}"/>
          </ac:spMkLst>
        </pc:spChg>
      </pc:sldChg>
      <pc:sldChg chg="addSp modSp">
        <pc:chgData name="Simonetti, Paula R" userId="S::psimonetti3@gatech.edu::37aa77e8-a5a6-4630-b211-0a774c1ad5e7" providerId="AD" clId="Web-{2ECBB435-F5E3-40E7-9C4E-E6451A680E65}" dt="2023-04-18T00:40:02.308" v="6"/>
        <pc:sldMkLst>
          <pc:docMk/>
          <pc:sldMk cId="814099927" sldId="379"/>
        </pc:sldMkLst>
        <pc:spChg chg="add mod">
          <ac:chgData name="Simonetti, Paula R" userId="S::psimonetti3@gatech.edu::37aa77e8-a5a6-4630-b211-0a774c1ad5e7" providerId="AD" clId="Web-{2ECBB435-F5E3-40E7-9C4E-E6451A680E65}" dt="2023-04-18T00:40:02.308" v="6"/>
          <ac:spMkLst>
            <pc:docMk/>
            <pc:sldMk cId="814099927" sldId="379"/>
            <ac:spMk id="7" creationId="{E3D49F3C-1026-21F7-4FEE-5AE01CE7C879}"/>
          </ac:spMkLst>
        </pc:spChg>
      </pc:sldChg>
      <pc:sldChg chg="addSp modSp">
        <pc:chgData name="Simonetti, Paula R" userId="S::psimonetti3@gatech.edu::37aa77e8-a5a6-4630-b211-0a774c1ad5e7" providerId="AD" clId="Web-{2ECBB435-F5E3-40E7-9C4E-E6451A680E65}" dt="2023-04-18T00:40:02.308" v="6"/>
        <pc:sldMkLst>
          <pc:docMk/>
          <pc:sldMk cId="720294683" sldId="380"/>
        </pc:sldMkLst>
        <pc:spChg chg="add mod">
          <ac:chgData name="Simonetti, Paula R" userId="S::psimonetti3@gatech.edu::37aa77e8-a5a6-4630-b211-0a774c1ad5e7" providerId="AD" clId="Web-{2ECBB435-F5E3-40E7-9C4E-E6451A680E65}" dt="2023-04-18T00:40:02.308" v="6"/>
          <ac:spMkLst>
            <pc:docMk/>
            <pc:sldMk cId="720294683" sldId="380"/>
            <ac:spMk id="3" creationId="{AD94A4BB-6F95-5C6F-7156-5DD6B02624D2}"/>
          </ac:spMkLst>
        </pc:spChg>
      </pc:sldChg>
      <pc:sldChg chg="ord">
        <pc:chgData name="Simonetti, Paula R" userId="S::psimonetti3@gatech.edu::37aa77e8-a5a6-4630-b211-0a774c1ad5e7" providerId="AD" clId="Web-{2ECBB435-F5E3-40E7-9C4E-E6451A680E65}" dt="2023-04-18T00:41:00.872" v="15"/>
        <pc:sldMkLst>
          <pc:docMk/>
          <pc:sldMk cId="113931175" sldId="383"/>
        </pc:sldMkLst>
      </pc:sldChg>
      <pc:sldChg chg="addSp modSp">
        <pc:chgData name="Simonetti, Paula R" userId="S::psimonetti3@gatech.edu::37aa77e8-a5a6-4630-b211-0a774c1ad5e7" providerId="AD" clId="Web-{2ECBB435-F5E3-40E7-9C4E-E6451A680E65}" dt="2023-04-18T00:40:02.308" v="6"/>
        <pc:sldMkLst>
          <pc:docMk/>
          <pc:sldMk cId="2778124636" sldId="384"/>
        </pc:sldMkLst>
        <pc:spChg chg="add mod">
          <ac:chgData name="Simonetti, Paula R" userId="S::psimonetti3@gatech.edu::37aa77e8-a5a6-4630-b211-0a774c1ad5e7" providerId="AD" clId="Web-{2ECBB435-F5E3-40E7-9C4E-E6451A680E65}" dt="2023-04-18T00:40:02.308" v="6"/>
          <ac:spMkLst>
            <pc:docMk/>
            <pc:sldMk cId="2778124636" sldId="384"/>
            <ac:spMk id="5" creationId="{619C1ED5-FB14-0813-74AE-7D283C4928B7}"/>
          </ac:spMkLst>
        </pc:spChg>
      </pc:sldChg>
      <pc:sldChg chg="addSp modSp">
        <pc:chgData name="Simonetti, Paula R" userId="S::psimonetti3@gatech.edu::37aa77e8-a5a6-4630-b211-0a774c1ad5e7" providerId="AD" clId="Web-{2ECBB435-F5E3-40E7-9C4E-E6451A680E65}" dt="2023-04-18T00:40:02.308" v="6"/>
        <pc:sldMkLst>
          <pc:docMk/>
          <pc:sldMk cId="4147818958" sldId="385"/>
        </pc:sldMkLst>
        <pc:spChg chg="add mod">
          <ac:chgData name="Simonetti, Paula R" userId="S::psimonetti3@gatech.edu::37aa77e8-a5a6-4630-b211-0a774c1ad5e7" providerId="AD" clId="Web-{2ECBB435-F5E3-40E7-9C4E-E6451A680E65}" dt="2023-04-18T00:40:02.308" v="6"/>
          <ac:spMkLst>
            <pc:docMk/>
            <pc:sldMk cId="4147818958" sldId="385"/>
            <ac:spMk id="3" creationId="{FC3F1144-9B22-6904-3340-2D1AB73623D6}"/>
          </ac:spMkLst>
        </pc:spChg>
      </pc:sldChg>
      <pc:sldChg chg="addSp modSp ord">
        <pc:chgData name="Simonetti, Paula R" userId="S::psimonetti3@gatech.edu::37aa77e8-a5a6-4630-b211-0a774c1ad5e7" providerId="AD" clId="Web-{2ECBB435-F5E3-40E7-9C4E-E6451A680E65}" dt="2023-04-18T00:40:02.308" v="6"/>
        <pc:sldMkLst>
          <pc:docMk/>
          <pc:sldMk cId="4079640400" sldId="386"/>
        </pc:sldMkLst>
        <pc:spChg chg="add mod">
          <ac:chgData name="Simonetti, Paula R" userId="S::psimonetti3@gatech.edu::37aa77e8-a5a6-4630-b211-0a774c1ad5e7" providerId="AD" clId="Web-{2ECBB435-F5E3-40E7-9C4E-E6451A680E65}" dt="2023-04-18T00:40:02.308" v="6"/>
          <ac:spMkLst>
            <pc:docMk/>
            <pc:sldMk cId="4079640400" sldId="386"/>
            <ac:spMk id="3" creationId="{A05E6C94-61BA-306D-7337-07A60B7F2AC3}"/>
          </ac:spMkLst>
        </pc:spChg>
      </pc:sldChg>
      <pc:sldChg chg="modSp new del">
        <pc:chgData name="Simonetti, Paula R" userId="S::psimonetti3@gatech.edu::37aa77e8-a5a6-4630-b211-0a774c1ad5e7" providerId="AD" clId="Web-{2ECBB435-F5E3-40E7-9C4E-E6451A680E65}" dt="2023-04-18T00:41:04.028" v="16"/>
        <pc:sldMkLst>
          <pc:docMk/>
          <pc:sldMk cId="4049461304" sldId="387"/>
        </pc:sldMkLst>
        <pc:spChg chg="mod">
          <ac:chgData name="Simonetti, Paula R" userId="S::psimonetti3@gatech.edu::37aa77e8-a5a6-4630-b211-0a774c1ad5e7" providerId="AD" clId="Web-{2ECBB435-F5E3-40E7-9C4E-E6451A680E65}" dt="2023-04-18T00:40:55.950" v="14" actId="20577"/>
          <ac:spMkLst>
            <pc:docMk/>
            <pc:sldMk cId="4049461304" sldId="387"/>
            <ac:spMk id="2" creationId="{ED4F0A41-EE30-F5BD-1C96-D15715870722}"/>
          </ac:spMkLst>
        </pc:spChg>
      </pc:sldChg>
      <pc:sldMasterChg chg="mod modSldLayout">
        <pc:chgData name="Simonetti, Paula R" userId="S::psimonetti3@gatech.edu::37aa77e8-a5a6-4630-b211-0a774c1ad5e7" providerId="AD" clId="Web-{2ECBB435-F5E3-40E7-9C4E-E6451A680E65}" dt="2023-04-18T00:40:02.308" v="6"/>
        <pc:sldMasterMkLst>
          <pc:docMk/>
          <pc:sldMasterMk cId="195192397" sldId="2147483648"/>
        </pc:sldMasterMkLst>
        <pc:sldLayoutChg chg="mod">
          <pc:chgData name="Simonetti, Paula R" userId="S::psimonetti3@gatech.edu::37aa77e8-a5a6-4630-b211-0a774c1ad5e7" providerId="AD" clId="Web-{2ECBB435-F5E3-40E7-9C4E-E6451A680E65}" dt="2023-04-18T00:40:02.308" v="6"/>
          <pc:sldLayoutMkLst>
            <pc:docMk/>
            <pc:sldMasterMk cId="195192397" sldId="2147483648"/>
            <pc:sldLayoutMk cId="3313427117" sldId="2147483649"/>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2303184457" sldId="2147483650"/>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1484722187" sldId="2147483651"/>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3904985483" sldId="2147483652"/>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573805774" sldId="2147483653"/>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2023992502" sldId="2147483654"/>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1335088890" sldId="2147483655"/>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2566627782" sldId="2147483656"/>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3011238402" sldId="2147483657"/>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3790201037" sldId="2147483658"/>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134298454" sldId="2147483659"/>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3303717713" sldId="2147483661"/>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1429818753" sldId="2147483662"/>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3535113473" sldId="2147483663"/>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1210969621" sldId="2147483664"/>
          </pc:sldLayoutMkLst>
        </pc:sldLayoutChg>
        <pc:sldLayoutChg chg="mod">
          <pc:chgData name="Simonetti, Paula R" userId="S::psimonetti3@gatech.edu::37aa77e8-a5a6-4630-b211-0a774c1ad5e7" providerId="AD" clId="Web-{2ECBB435-F5E3-40E7-9C4E-E6451A680E65}" dt="2023-04-18T00:40:02.308" v="6"/>
          <pc:sldLayoutMkLst>
            <pc:docMk/>
            <pc:sldMasterMk cId="195192397" sldId="2147483648"/>
            <pc:sldLayoutMk cId="3533338234" sldId="2147483665"/>
          </pc:sldLayoutMkLst>
        </pc:sldLayoutChg>
      </pc:sldMasterChg>
    </pc:docChg>
  </pc:docChgLst>
  <pc:docChgLst>
    <pc:chgData name="Mikawi, Omar A" userId="S::mikawi3@gatech.edu::d0810d99-5df8-4232-8d98-57e7243d7989" providerId="AD" clId="Web-{68680E46-4249-4D29-9D05-0EA25A766CA9}"/>
    <pc:docChg chg="modSld">
      <pc:chgData name="Mikawi, Omar A" userId="S::mikawi3@gatech.edu::d0810d99-5df8-4232-8d98-57e7243d7989" providerId="AD" clId="Web-{68680E46-4249-4D29-9D05-0EA25A766CA9}" dt="2023-04-18T00:41:19.287" v="0"/>
      <pc:docMkLst>
        <pc:docMk/>
      </pc:docMkLst>
      <pc:sldChg chg="delSp">
        <pc:chgData name="Mikawi, Omar A" userId="S::mikawi3@gatech.edu::d0810d99-5df8-4232-8d98-57e7243d7989" providerId="AD" clId="Web-{68680E46-4249-4D29-9D05-0EA25A766CA9}" dt="2023-04-18T00:41:19.287" v="0"/>
        <pc:sldMkLst>
          <pc:docMk/>
          <pc:sldMk cId="1314022979" sldId="359"/>
        </pc:sldMkLst>
        <pc:picChg chg="del">
          <ac:chgData name="Mikawi, Omar A" userId="S::mikawi3@gatech.edu::d0810d99-5df8-4232-8d98-57e7243d7989" providerId="AD" clId="Web-{68680E46-4249-4D29-9D05-0EA25A766CA9}" dt="2023-04-18T00:41:19.287" v="0"/>
          <ac:picMkLst>
            <pc:docMk/>
            <pc:sldMk cId="1314022979" sldId="359"/>
            <ac:picMk id="2" creationId="{D76EE965-39FB-0D5E-97FE-BD309702BDC6}"/>
          </ac:picMkLst>
        </pc:picChg>
      </pc:sldChg>
    </pc:docChg>
  </pc:docChgLst>
  <pc:docChgLst>
    <pc:chgData name="Simonetti, Paula R" userId="S::psimonetti3@gatech.edu::37aa77e8-a5a6-4630-b211-0a774c1ad5e7" providerId="AD" clId="Web-{0FEFA66B-8643-4B5C-9E42-01C5610D01DD}"/>
    <pc:docChg chg="addSld delSld modSld">
      <pc:chgData name="Simonetti, Paula R" userId="S::psimonetti3@gatech.edu::37aa77e8-a5a6-4630-b211-0a774c1ad5e7" providerId="AD" clId="Web-{0FEFA66B-8643-4B5C-9E42-01C5610D01DD}" dt="2023-04-19T18:29:50.489" v="89"/>
      <pc:docMkLst>
        <pc:docMk/>
      </pc:docMkLst>
      <pc:sldChg chg="delSp modSp add del">
        <pc:chgData name="Simonetti, Paula R" userId="S::psimonetti3@gatech.edu::37aa77e8-a5a6-4630-b211-0a774c1ad5e7" providerId="AD" clId="Web-{0FEFA66B-8643-4B5C-9E42-01C5610D01DD}" dt="2023-04-19T18:21:25.460" v="23"/>
        <pc:sldMkLst>
          <pc:docMk/>
          <pc:sldMk cId="16281914" sldId="391"/>
        </pc:sldMkLst>
        <pc:spChg chg="mod">
          <ac:chgData name="Simonetti, Paula R" userId="S::psimonetti3@gatech.edu::37aa77e8-a5a6-4630-b211-0a774c1ad5e7" providerId="AD" clId="Web-{0FEFA66B-8643-4B5C-9E42-01C5610D01DD}" dt="2023-04-19T18:20:06.004" v="1" actId="20577"/>
          <ac:spMkLst>
            <pc:docMk/>
            <pc:sldMk cId="16281914" sldId="391"/>
            <ac:spMk id="2" creationId="{7D7DDEC4-0A7A-40F9-B27B-69C92161BE0E}"/>
          </ac:spMkLst>
        </pc:spChg>
        <pc:spChg chg="mod">
          <ac:chgData name="Simonetti, Paula R" userId="S::psimonetti3@gatech.edu::37aa77e8-a5a6-4630-b211-0a774c1ad5e7" providerId="AD" clId="Web-{0FEFA66B-8643-4B5C-9E42-01C5610D01DD}" dt="2023-04-19T18:20:15.520" v="8" actId="20577"/>
          <ac:spMkLst>
            <pc:docMk/>
            <pc:sldMk cId="16281914" sldId="391"/>
            <ac:spMk id="9" creationId="{A570C0D8-4513-4173-AABE-F0865B3040D2}"/>
          </ac:spMkLst>
        </pc:spChg>
        <pc:spChg chg="mod">
          <ac:chgData name="Simonetti, Paula R" userId="S::psimonetti3@gatech.edu::37aa77e8-a5a6-4630-b211-0a774c1ad5e7" providerId="AD" clId="Web-{0FEFA66B-8643-4B5C-9E42-01C5610D01DD}" dt="2023-04-19T18:21:12.975" v="21" actId="20577"/>
          <ac:spMkLst>
            <pc:docMk/>
            <pc:sldMk cId="16281914" sldId="391"/>
            <ac:spMk id="12" creationId="{D21806FC-47F9-457D-9BA2-5C2F9CFE3E71}"/>
          </ac:spMkLst>
        </pc:spChg>
        <pc:spChg chg="mod">
          <ac:chgData name="Simonetti, Paula R" userId="S::psimonetti3@gatech.edu::37aa77e8-a5a6-4630-b211-0a774c1ad5e7" providerId="AD" clId="Web-{0FEFA66B-8643-4B5C-9E42-01C5610D01DD}" dt="2023-04-19T18:20:52.396" v="13" actId="20577"/>
          <ac:spMkLst>
            <pc:docMk/>
            <pc:sldMk cId="16281914" sldId="391"/>
            <ac:spMk id="14" creationId="{D15B1DDF-B887-46D6-8182-53BB90D859DB}"/>
          </ac:spMkLst>
        </pc:spChg>
        <pc:spChg chg="mod">
          <ac:chgData name="Simonetti, Paula R" userId="S::psimonetti3@gatech.edu::37aa77e8-a5a6-4630-b211-0a774c1ad5e7" providerId="AD" clId="Web-{0FEFA66B-8643-4B5C-9E42-01C5610D01DD}" dt="2023-04-19T18:20:54.693" v="14" actId="20577"/>
          <ac:spMkLst>
            <pc:docMk/>
            <pc:sldMk cId="16281914" sldId="391"/>
            <ac:spMk id="16" creationId="{7EC95FD2-E764-4020-A285-D0AA0E7B4285}"/>
          </ac:spMkLst>
        </pc:spChg>
        <pc:spChg chg="del">
          <ac:chgData name="Simonetti, Paula R" userId="S::psimonetti3@gatech.edu::37aa77e8-a5a6-4630-b211-0a774c1ad5e7" providerId="AD" clId="Web-{0FEFA66B-8643-4B5C-9E42-01C5610D01DD}" dt="2023-04-19T18:20:21.989" v="9"/>
          <ac:spMkLst>
            <pc:docMk/>
            <pc:sldMk cId="16281914" sldId="391"/>
            <ac:spMk id="17" creationId="{236ED2E8-516C-4B75-93F8-8D25E202A024}"/>
          </ac:spMkLst>
        </pc:spChg>
        <pc:picChg chg="mod">
          <ac:chgData name="Simonetti, Paula R" userId="S::psimonetti3@gatech.edu::37aa77e8-a5a6-4630-b211-0a774c1ad5e7" providerId="AD" clId="Web-{0FEFA66B-8643-4B5C-9E42-01C5610D01DD}" dt="2023-04-19T18:20:34.724" v="10"/>
          <ac:picMkLst>
            <pc:docMk/>
            <pc:sldMk cId="16281914" sldId="391"/>
            <ac:picMk id="7" creationId="{31EE9E0D-0BE7-4F76-AE1A-01EE4D5D42AD}"/>
          </ac:picMkLst>
        </pc:picChg>
        <pc:picChg chg="del">
          <ac:chgData name="Simonetti, Paula R" userId="S::psimonetti3@gatech.edu::37aa77e8-a5a6-4630-b211-0a774c1ad5e7" providerId="AD" clId="Web-{0FEFA66B-8643-4B5C-9E42-01C5610D01DD}" dt="2023-04-19T18:20:43.662" v="11"/>
          <ac:picMkLst>
            <pc:docMk/>
            <pc:sldMk cId="16281914" sldId="391"/>
            <ac:picMk id="18" creationId="{113A287F-DEFB-BD47-ABD4-CCD41700D630}"/>
          </ac:picMkLst>
        </pc:picChg>
      </pc:sldChg>
      <pc:sldChg chg="addSp delSp modSp add">
        <pc:chgData name="Simonetti, Paula R" userId="S::psimonetti3@gatech.edu::37aa77e8-a5a6-4630-b211-0a774c1ad5e7" providerId="AD" clId="Web-{0FEFA66B-8643-4B5C-9E42-01C5610D01DD}" dt="2023-04-19T18:29:50.489" v="89"/>
        <pc:sldMkLst>
          <pc:docMk/>
          <pc:sldMk cId="2990910013" sldId="392"/>
        </pc:sldMkLst>
        <pc:spChg chg="mod">
          <ac:chgData name="Simonetti, Paula R" userId="S::psimonetti3@gatech.edu::37aa77e8-a5a6-4630-b211-0a774c1ad5e7" providerId="AD" clId="Web-{0FEFA66B-8643-4B5C-9E42-01C5610D01DD}" dt="2023-04-19T18:24:09.011" v="81"/>
          <ac:spMkLst>
            <pc:docMk/>
            <pc:sldMk cId="2990910013" sldId="392"/>
            <ac:spMk id="2" creationId="{7D7DDEC4-0A7A-40F9-B27B-69C92161BE0E}"/>
          </ac:spMkLst>
        </pc:spChg>
        <pc:spChg chg="mod">
          <ac:chgData name="Simonetti, Paula R" userId="S::psimonetti3@gatech.edu::37aa77e8-a5a6-4630-b211-0a774c1ad5e7" providerId="AD" clId="Web-{0FEFA66B-8643-4B5C-9E42-01C5610D01DD}" dt="2023-04-19T18:24:09.011" v="81"/>
          <ac:spMkLst>
            <pc:docMk/>
            <pc:sldMk cId="2990910013" sldId="392"/>
            <ac:spMk id="8" creationId="{C536AF1E-8D2F-4E17-91F3-03B833151713}"/>
          </ac:spMkLst>
        </pc:spChg>
        <pc:spChg chg="mod">
          <ac:chgData name="Simonetti, Paula R" userId="S::psimonetti3@gatech.edu::37aa77e8-a5a6-4630-b211-0a774c1ad5e7" providerId="AD" clId="Web-{0FEFA66B-8643-4B5C-9E42-01C5610D01DD}" dt="2023-04-19T18:24:09.011" v="81"/>
          <ac:spMkLst>
            <pc:docMk/>
            <pc:sldMk cId="2990910013" sldId="392"/>
            <ac:spMk id="43" creationId="{303060FD-A327-4E0D-BB25-2BBF523F62BC}"/>
          </ac:spMkLst>
        </pc:spChg>
        <pc:spChg chg="mod">
          <ac:chgData name="Simonetti, Paula R" userId="S::psimonetti3@gatech.edu::37aa77e8-a5a6-4630-b211-0a774c1ad5e7" providerId="AD" clId="Web-{0FEFA66B-8643-4B5C-9E42-01C5610D01DD}" dt="2023-04-19T18:24:09.011" v="81"/>
          <ac:spMkLst>
            <pc:docMk/>
            <pc:sldMk cId="2990910013" sldId="392"/>
            <ac:spMk id="44" creationId="{9CE753FB-40A5-4EC6-A5DC-65DB5B3BB12D}"/>
          </ac:spMkLst>
        </pc:spChg>
        <pc:spChg chg="mod">
          <ac:chgData name="Simonetti, Paula R" userId="S::psimonetti3@gatech.edu::37aa77e8-a5a6-4630-b211-0a774c1ad5e7" providerId="AD" clId="Web-{0FEFA66B-8643-4B5C-9E42-01C5610D01DD}" dt="2023-04-19T18:24:09.011" v="81"/>
          <ac:spMkLst>
            <pc:docMk/>
            <pc:sldMk cId="2990910013" sldId="392"/>
            <ac:spMk id="45" creationId="{05A7DB58-5AB1-4669-8F7C-B58237500079}"/>
          </ac:spMkLst>
        </pc:spChg>
        <pc:spChg chg="mod">
          <ac:chgData name="Simonetti, Paula R" userId="S::psimonetti3@gatech.edu::37aa77e8-a5a6-4630-b211-0a774c1ad5e7" providerId="AD" clId="Web-{0FEFA66B-8643-4B5C-9E42-01C5610D01DD}" dt="2023-04-19T18:24:09.011" v="81"/>
          <ac:spMkLst>
            <pc:docMk/>
            <pc:sldMk cId="2990910013" sldId="392"/>
            <ac:spMk id="46" creationId="{17714338-C57B-4A2C-81AC-BB865AC89A04}"/>
          </ac:spMkLst>
        </pc:spChg>
        <pc:spChg chg="del">
          <ac:chgData name="Simonetti, Paula R" userId="S::psimonetti3@gatech.edu::37aa77e8-a5a6-4630-b211-0a774c1ad5e7" providerId="AD" clId="Web-{0FEFA66B-8643-4B5C-9E42-01C5610D01DD}" dt="2023-04-19T18:21:35.585" v="29"/>
          <ac:spMkLst>
            <pc:docMk/>
            <pc:sldMk cId="2990910013" sldId="392"/>
            <ac:spMk id="52" creationId="{DD3EE8BB-346B-43DF-BBC9-2E35ADB328D8}"/>
          </ac:spMkLst>
        </pc:spChg>
        <pc:spChg chg="del">
          <ac:chgData name="Simonetti, Paula R" userId="S::psimonetti3@gatech.edu::37aa77e8-a5a6-4630-b211-0a774c1ad5e7" providerId="AD" clId="Web-{0FEFA66B-8643-4B5C-9E42-01C5610D01DD}" dt="2023-04-19T18:21:35.585" v="28"/>
          <ac:spMkLst>
            <pc:docMk/>
            <pc:sldMk cId="2990910013" sldId="392"/>
            <ac:spMk id="53" creationId="{CEDABEFB-4912-4115-AED6-1A00A4B24ADB}"/>
          </ac:spMkLst>
        </pc:spChg>
        <pc:spChg chg="del">
          <ac:chgData name="Simonetti, Paula R" userId="S::psimonetti3@gatech.edu::37aa77e8-a5a6-4630-b211-0a774c1ad5e7" providerId="AD" clId="Web-{0FEFA66B-8643-4B5C-9E42-01C5610D01DD}" dt="2023-04-19T18:21:35.585" v="27"/>
          <ac:spMkLst>
            <pc:docMk/>
            <pc:sldMk cId="2990910013" sldId="392"/>
            <ac:spMk id="54" creationId="{9E937168-ADAB-4A52-A32F-D5243E7225FB}"/>
          </ac:spMkLst>
        </pc:spChg>
        <pc:spChg chg="del">
          <ac:chgData name="Simonetti, Paula R" userId="S::psimonetti3@gatech.edu::37aa77e8-a5a6-4630-b211-0a774c1ad5e7" providerId="AD" clId="Web-{0FEFA66B-8643-4B5C-9E42-01C5610D01DD}" dt="2023-04-19T18:21:35.585" v="26"/>
          <ac:spMkLst>
            <pc:docMk/>
            <pc:sldMk cId="2990910013" sldId="392"/>
            <ac:spMk id="55" creationId="{D0F8BF41-5B3B-4C84-8386-8490A84DE184}"/>
          </ac:spMkLst>
        </pc:spChg>
        <pc:spChg chg="del">
          <ac:chgData name="Simonetti, Paula R" userId="S::psimonetti3@gatech.edu::37aa77e8-a5a6-4630-b211-0a774c1ad5e7" providerId="AD" clId="Web-{0FEFA66B-8643-4B5C-9E42-01C5610D01DD}" dt="2023-04-19T18:21:35.585" v="25"/>
          <ac:spMkLst>
            <pc:docMk/>
            <pc:sldMk cId="2990910013" sldId="392"/>
            <ac:spMk id="56" creationId="{D61FEC86-3D54-44F2-B989-10D84D1944B2}"/>
          </ac:spMkLst>
        </pc:spChg>
        <pc:spChg chg="add del">
          <ac:chgData name="Simonetti, Paula R" userId="S::psimonetti3@gatech.edu::37aa77e8-a5a6-4630-b211-0a774c1ad5e7" providerId="AD" clId="Web-{0FEFA66B-8643-4B5C-9E42-01C5610D01DD}" dt="2023-04-19T18:24:08.996" v="80"/>
          <ac:spMkLst>
            <pc:docMk/>
            <pc:sldMk cId="2990910013" sldId="392"/>
            <ac:spMk id="57" creationId="{089440EF-9BE9-4AE9-8C28-00B02296CDB6}"/>
          </ac:spMkLst>
        </pc:spChg>
        <pc:spChg chg="add del">
          <ac:chgData name="Simonetti, Paula R" userId="S::psimonetti3@gatech.edu::37aa77e8-a5a6-4630-b211-0a774c1ad5e7" providerId="AD" clId="Web-{0FEFA66B-8643-4B5C-9E42-01C5610D01DD}" dt="2023-04-19T18:24:08.996" v="80"/>
          <ac:spMkLst>
            <pc:docMk/>
            <pc:sldMk cId="2990910013" sldId="392"/>
            <ac:spMk id="58" creationId="{89A320C9-9735-4D13-8279-C1C674841392}"/>
          </ac:spMkLst>
        </pc:spChg>
        <pc:spChg chg="add del">
          <ac:chgData name="Simonetti, Paula R" userId="S::psimonetti3@gatech.edu::37aa77e8-a5a6-4630-b211-0a774c1ad5e7" providerId="AD" clId="Web-{0FEFA66B-8643-4B5C-9E42-01C5610D01DD}" dt="2023-04-19T18:24:08.996" v="80"/>
          <ac:spMkLst>
            <pc:docMk/>
            <pc:sldMk cId="2990910013" sldId="392"/>
            <ac:spMk id="59" creationId="{92544CF4-9B52-4A7B-A4B3-88C72729B77D}"/>
          </ac:spMkLst>
        </pc:spChg>
        <pc:spChg chg="add del">
          <ac:chgData name="Simonetti, Paula R" userId="S::psimonetti3@gatech.edu::37aa77e8-a5a6-4630-b211-0a774c1ad5e7" providerId="AD" clId="Web-{0FEFA66B-8643-4B5C-9E42-01C5610D01DD}" dt="2023-04-19T18:24:08.996" v="80"/>
          <ac:spMkLst>
            <pc:docMk/>
            <pc:sldMk cId="2990910013" sldId="392"/>
            <ac:spMk id="60" creationId="{E75862C5-5C00-4421-BC7B-9B7B86DBC80D}"/>
          </ac:spMkLst>
        </pc:spChg>
        <pc:spChg chg="add">
          <ac:chgData name="Simonetti, Paula R" userId="S::psimonetti3@gatech.edu::37aa77e8-a5a6-4630-b211-0a774c1ad5e7" providerId="AD" clId="Web-{0FEFA66B-8643-4B5C-9E42-01C5610D01DD}" dt="2023-04-19T18:24:09.011" v="81"/>
          <ac:spMkLst>
            <pc:docMk/>
            <pc:sldMk cId="2990910013" sldId="392"/>
            <ac:spMk id="62" creationId="{35DB3719-6FDC-4E5D-891D-FF40B7300F64}"/>
          </ac:spMkLst>
        </pc:spChg>
        <pc:spChg chg="add">
          <ac:chgData name="Simonetti, Paula R" userId="S::psimonetti3@gatech.edu::37aa77e8-a5a6-4630-b211-0a774c1ad5e7" providerId="AD" clId="Web-{0FEFA66B-8643-4B5C-9E42-01C5610D01DD}" dt="2023-04-19T18:24:09.011" v="81"/>
          <ac:spMkLst>
            <pc:docMk/>
            <pc:sldMk cId="2990910013" sldId="392"/>
            <ac:spMk id="63" creationId="{E0CBAC23-2E3F-4A90-BA59-F8299F6A5439}"/>
          </ac:spMkLst>
        </pc:spChg>
        <pc:picChg chg="add del mod">
          <ac:chgData name="Simonetti, Paula R" userId="S::psimonetti3@gatech.edu::37aa77e8-a5a6-4630-b211-0a774c1ad5e7" providerId="AD" clId="Web-{0FEFA66B-8643-4B5C-9E42-01C5610D01DD}" dt="2023-04-19T18:26:30.562" v="83"/>
          <ac:picMkLst>
            <pc:docMk/>
            <pc:sldMk cId="2990910013" sldId="392"/>
            <ac:picMk id="3" creationId="{B8CF3FCD-753A-23A8-90E8-A08B5E6E7905}"/>
          </ac:picMkLst>
        </pc:picChg>
        <pc:picChg chg="mod">
          <ac:chgData name="Simonetti, Paula R" userId="S::psimonetti3@gatech.edu::37aa77e8-a5a6-4630-b211-0a774c1ad5e7" providerId="AD" clId="Web-{0FEFA66B-8643-4B5C-9E42-01C5610D01DD}" dt="2023-04-19T18:24:09.011" v="81"/>
          <ac:picMkLst>
            <pc:docMk/>
            <pc:sldMk cId="2990910013" sldId="392"/>
            <ac:picMk id="7" creationId="{256514E5-D118-472E-B043-0F7303A23E03}"/>
          </ac:picMkLst>
        </pc:picChg>
        <pc:picChg chg="mod">
          <ac:chgData name="Simonetti, Paula R" userId="S::psimonetti3@gatech.edu::37aa77e8-a5a6-4630-b211-0a774c1ad5e7" providerId="AD" clId="Web-{0FEFA66B-8643-4B5C-9E42-01C5610D01DD}" dt="2023-04-19T18:27:11.094" v="84"/>
          <ac:picMkLst>
            <pc:docMk/>
            <pc:sldMk cId="2990910013" sldId="392"/>
            <ac:picMk id="15" creationId="{2F37FBAB-3024-41B9-B0AA-02FED5EA753D}"/>
          </ac:picMkLst>
        </pc:picChg>
        <pc:picChg chg="mod">
          <ac:chgData name="Simonetti, Paula R" userId="S::psimonetti3@gatech.edu::37aa77e8-a5a6-4630-b211-0a774c1ad5e7" providerId="AD" clId="Web-{0FEFA66B-8643-4B5C-9E42-01C5610D01DD}" dt="2023-04-19T18:28:03.221" v="85"/>
          <ac:picMkLst>
            <pc:docMk/>
            <pc:sldMk cId="2990910013" sldId="392"/>
            <ac:picMk id="17" creationId="{67539008-7886-403E-B868-4E242C62E7FB}"/>
          </ac:picMkLst>
        </pc:picChg>
        <pc:picChg chg="mod">
          <ac:chgData name="Simonetti, Paula R" userId="S::psimonetti3@gatech.edu::37aa77e8-a5a6-4630-b211-0a774c1ad5e7" providerId="AD" clId="Web-{0FEFA66B-8643-4B5C-9E42-01C5610D01DD}" dt="2023-04-19T18:29:12.348" v="88"/>
          <ac:picMkLst>
            <pc:docMk/>
            <pc:sldMk cId="2990910013" sldId="392"/>
            <ac:picMk id="19" creationId="{60D13403-FDB0-4CA0-A502-8A385A875C41}"/>
          </ac:picMkLst>
        </pc:picChg>
        <pc:picChg chg="mod">
          <ac:chgData name="Simonetti, Paula R" userId="S::psimonetti3@gatech.edu::37aa77e8-a5a6-4630-b211-0a774c1ad5e7" providerId="AD" clId="Web-{0FEFA66B-8643-4B5C-9E42-01C5610D01DD}" dt="2023-04-19T18:29:50.489" v="89"/>
          <ac:picMkLst>
            <pc:docMk/>
            <pc:sldMk cId="2990910013" sldId="392"/>
            <ac:picMk id="21" creationId="{693FDFCB-80C0-48B9-802F-AD10B97B9F6A}"/>
          </ac:picMkLst>
        </pc:picChg>
        <pc:picChg chg="del">
          <ac:chgData name="Simonetti, Paula R" userId="S::psimonetti3@gatech.edu::37aa77e8-a5a6-4630-b211-0a774c1ad5e7" providerId="AD" clId="Web-{0FEFA66B-8643-4B5C-9E42-01C5610D01DD}" dt="2023-04-19T18:21:40.195" v="34"/>
          <ac:picMkLst>
            <pc:docMk/>
            <pc:sldMk cId="2990910013" sldId="392"/>
            <ac:picMk id="47" creationId="{5BA3CE7E-BC88-4C86-BDFA-C9873401E015}"/>
          </ac:picMkLst>
        </pc:picChg>
        <pc:picChg chg="del">
          <ac:chgData name="Simonetti, Paula R" userId="S::psimonetti3@gatech.edu::37aa77e8-a5a6-4630-b211-0a774c1ad5e7" providerId="AD" clId="Web-{0FEFA66B-8643-4B5C-9E42-01C5610D01DD}" dt="2023-04-19T18:21:40.195" v="33"/>
          <ac:picMkLst>
            <pc:docMk/>
            <pc:sldMk cId="2990910013" sldId="392"/>
            <ac:picMk id="48" creationId="{718734F2-2AB1-4856-870A-B4BE18386119}"/>
          </ac:picMkLst>
        </pc:picChg>
        <pc:picChg chg="del">
          <ac:chgData name="Simonetti, Paula R" userId="S::psimonetti3@gatech.edu::37aa77e8-a5a6-4630-b211-0a774c1ad5e7" providerId="AD" clId="Web-{0FEFA66B-8643-4B5C-9E42-01C5610D01DD}" dt="2023-04-19T18:21:40.195" v="32"/>
          <ac:picMkLst>
            <pc:docMk/>
            <pc:sldMk cId="2990910013" sldId="392"/>
            <ac:picMk id="49" creationId="{9D8818C2-ADE5-4FDA-9790-1474DBD43D39}"/>
          </ac:picMkLst>
        </pc:picChg>
        <pc:picChg chg="del">
          <ac:chgData name="Simonetti, Paula R" userId="S::psimonetti3@gatech.edu::37aa77e8-a5a6-4630-b211-0a774c1ad5e7" providerId="AD" clId="Web-{0FEFA66B-8643-4B5C-9E42-01C5610D01DD}" dt="2023-04-19T18:21:40.195" v="31"/>
          <ac:picMkLst>
            <pc:docMk/>
            <pc:sldMk cId="2990910013" sldId="392"/>
            <ac:picMk id="50" creationId="{61FC00F9-2A01-4C52-925E-0AEEA5CF7615}"/>
          </ac:picMkLst>
        </pc:picChg>
        <pc:picChg chg="del">
          <ac:chgData name="Simonetti, Paula R" userId="S::psimonetti3@gatech.edu::37aa77e8-a5a6-4630-b211-0a774c1ad5e7" providerId="AD" clId="Web-{0FEFA66B-8643-4B5C-9E42-01C5610D01DD}" dt="2023-04-19T18:21:40.195" v="30"/>
          <ac:picMkLst>
            <pc:docMk/>
            <pc:sldMk cId="2990910013" sldId="392"/>
            <ac:picMk id="51" creationId="{5229FA9A-42F0-4D34-98FD-8A48961C7909}"/>
          </ac:picMkLst>
        </pc:picChg>
      </pc:sldChg>
      <pc:sldMasterChg chg="addSldLayout">
        <pc:chgData name="Simonetti, Paula R" userId="S::psimonetti3@gatech.edu::37aa77e8-a5a6-4630-b211-0a774c1ad5e7" providerId="AD" clId="Web-{0FEFA66B-8643-4B5C-9E42-01C5610D01DD}" dt="2023-04-19T18:19:59.598" v="0"/>
        <pc:sldMasterMkLst>
          <pc:docMk/>
          <pc:sldMasterMk cId="195192397" sldId="2147483648"/>
        </pc:sldMasterMkLst>
        <pc:sldLayoutChg chg="add">
          <pc:chgData name="Simonetti, Paula R" userId="S::psimonetti3@gatech.edu::37aa77e8-a5a6-4630-b211-0a774c1ad5e7" providerId="AD" clId="Web-{0FEFA66B-8643-4B5C-9E42-01C5610D01DD}" dt="2023-04-19T18:19:59.598" v="0"/>
          <pc:sldLayoutMkLst>
            <pc:docMk/>
            <pc:sldMasterMk cId="195192397" sldId="2147483648"/>
            <pc:sldLayoutMk cId="3313427117" sldId="2147483666"/>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2303184457" sldId="2147483667"/>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1484722187" sldId="2147483668"/>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3904985483" sldId="2147483669"/>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573805774" sldId="2147483670"/>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2023992502" sldId="2147483671"/>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3303717713" sldId="2147483672"/>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1210969621" sldId="2147483673"/>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1429818753" sldId="2147483674"/>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3533338234" sldId="2147483675"/>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3535113473" sldId="2147483676"/>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1335088890" sldId="2147483677"/>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2566627782" sldId="2147483678"/>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3011238402" sldId="2147483679"/>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3790201037" sldId="2147483680"/>
          </pc:sldLayoutMkLst>
        </pc:sldLayoutChg>
        <pc:sldLayoutChg chg="add">
          <pc:chgData name="Simonetti, Paula R" userId="S::psimonetti3@gatech.edu::37aa77e8-a5a6-4630-b211-0a774c1ad5e7" providerId="AD" clId="Web-{0FEFA66B-8643-4B5C-9E42-01C5610D01DD}" dt="2023-04-19T18:19:59.598" v="0"/>
          <pc:sldLayoutMkLst>
            <pc:docMk/>
            <pc:sldMasterMk cId="195192397" sldId="2147483648"/>
            <pc:sldLayoutMk cId="134298454" sldId="2147483681"/>
          </pc:sldLayoutMkLst>
        </pc:sldLayoutChg>
      </pc:sldMasterChg>
    </pc:docChg>
  </pc:docChgLst>
  <pc:docChgLst>
    <pc:chgData name="Omar" userId="d0810d99-5df8-4232-8d98-57e7243d7989" providerId="ADAL" clId="{85E845B7-20B7-402D-87A5-6CA19B75E98F}"/>
    <pc:docChg chg="undo custSel modSld">
      <pc:chgData name="Omar" userId="d0810d99-5df8-4232-8d98-57e7243d7989" providerId="ADAL" clId="{85E845B7-20B7-402D-87A5-6CA19B75E98F}" dt="2023-04-19T18:56:13.020" v="173" actId="571"/>
      <pc:docMkLst>
        <pc:docMk/>
      </pc:docMkLst>
      <pc:sldChg chg="modSp mod">
        <pc:chgData name="Omar" userId="d0810d99-5df8-4232-8d98-57e7243d7989" providerId="ADAL" clId="{85E845B7-20B7-402D-87A5-6CA19B75E98F}" dt="2023-04-19T01:54:34.375" v="32" actId="1076"/>
        <pc:sldMkLst>
          <pc:docMk/>
          <pc:sldMk cId="1732106571" sldId="307"/>
        </pc:sldMkLst>
        <pc:picChg chg="mod">
          <ac:chgData name="Omar" userId="d0810d99-5df8-4232-8d98-57e7243d7989" providerId="ADAL" clId="{85E845B7-20B7-402D-87A5-6CA19B75E98F}" dt="2023-04-19T01:54:31.302" v="31" actId="1076"/>
          <ac:picMkLst>
            <pc:docMk/>
            <pc:sldMk cId="1732106571" sldId="307"/>
            <ac:picMk id="6" creationId="{451D6584-C291-B64F-B1E6-D8B2F2E16C79}"/>
          </ac:picMkLst>
        </pc:picChg>
        <pc:picChg chg="mod">
          <ac:chgData name="Omar" userId="d0810d99-5df8-4232-8d98-57e7243d7989" providerId="ADAL" clId="{85E845B7-20B7-402D-87A5-6CA19B75E98F}" dt="2023-04-19T01:54:34.375" v="32" actId="1076"/>
          <ac:picMkLst>
            <pc:docMk/>
            <pc:sldMk cId="1732106571" sldId="307"/>
            <ac:picMk id="8" creationId="{D89538EA-EEBF-574D-A33A-3784FBEE5BF0}"/>
          </ac:picMkLst>
        </pc:picChg>
      </pc:sldChg>
      <pc:sldChg chg="modSp mod">
        <pc:chgData name="Omar" userId="d0810d99-5df8-4232-8d98-57e7243d7989" providerId="ADAL" clId="{85E845B7-20B7-402D-87A5-6CA19B75E98F}" dt="2023-04-19T01:55:56.551" v="43" actId="1076"/>
        <pc:sldMkLst>
          <pc:docMk/>
          <pc:sldMk cId="2280381092" sldId="331"/>
        </pc:sldMkLst>
        <pc:spChg chg="mod">
          <ac:chgData name="Omar" userId="d0810d99-5df8-4232-8d98-57e7243d7989" providerId="ADAL" clId="{85E845B7-20B7-402D-87A5-6CA19B75E98F}" dt="2023-04-19T01:55:30.959" v="38" actId="207"/>
          <ac:spMkLst>
            <pc:docMk/>
            <pc:sldMk cId="2280381092" sldId="331"/>
            <ac:spMk id="26" creationId="{BF04E2B1-CE01-47D4-83F1-40DE659E037D}"/>
          </ac:spMkLst>
        </pc:spChg>
        <pc:spChg chg="mod">
          <ac:chgData name="Omar" userId="d0810d99-5df8-4232-8d98-57e7243d7989" providerId="ADAL" clId="{85E845B7-20B7-402D-87A5-6CA19B75E98F}" dt="2023-04-19T01:55:30.959" v="38" actId="207"/>
          <ac:spMkLst>
            <pc:docMk/>
            <pc:sldMk cId="2280381092" sldId="331"/>
            <ac:spMk id="27" creationId="{B464F30E-638A-6396-BB66-E08D357BED10}"/>
          </ac:spMkLst>
        </pc:spChg>
        <pc:spChg chg="mod">
          <ac:chgData name="Omar" userId="d0810d99-5df8-4232-8d98-57e7243d7989" providerId="ADAL" clId="{85E845B7-20B7-402D-87A5-6CA19B75E98F}" dt="2023-04-19T01:55:21.396" v="37" actId="207"/>
          <ac:spMkLst>
            <pc:docMk/>
            <pc:sldMk cId="2280381092" sldId="331"/>
            <ac:spMk id="28" creationId="{15DDD4E5-99B4-6288-E6BB-E1A86A5F6D09}"/>
          </ac:spMkLst>
        </pc:spChg>
        <pc:spChg chg="mod">
          <ac:chgData name="Omar" userId="d0810d99-5df8-4232-8d98-57e7243d7989" providerId="ADAL" clId="{85E845B7-20B7-402D-87A5-6CA19B75E98F}" dt="2023-04-19T01:55:56.551" v="43" actId="1076"/>
          <ac:spMkLst>
            <pc:docMk/>
            <pc:sldMk cId="2280381092" sldId="331"/>
            <ac:spMk id="29" creationId="{D64E50DF-1EA3-C7DE-E196-3D0BD0834E74}"/>
          </ac:spMkLst>
        </pc:spChg>
        <pc:picChg chg="mod">
          <ac:chgData name="Omar" userId="d0810d99-5df8-4232-8d98-57e7243d7989" providerId="ADAL" clId="{85E845B7-20B7-402D-87A5-6CA19B75E98F}" dt="2023-04-19T01:55:44.626" v="41" actId="1076"/>
          <ac:picMkLst>
            <pc:docMk/>
            <pc:sldMk cId="2280381092" sldId="331"/>
            <ac:picMk id="22" creationId="{5420A5A9-7DFF-13D5-02A2-690C7963C050}"/>
          </ac:picMkLst>
        </pc:picChg>
      </pc:sldChg>
      <pc:sldChg chg="delSp modSp mod">
        <pc:chgData name="Omar" userId="d0810d99-5df8-4232-8d98-57e7243d7989" providerId="ADAL" clId="{85E845B7-20B7-402D-87A5-6CA19B75E98F}" dt="2023-04-19T18:52:27.958" v="148" actId="20577"/>
        <pc:sldMkLst>
          <pc:docMk/>
          <pc:sldMk cId="1685243675" sldId="332"/>
        </pc:sldMkLst>
        <pc:spChg chg="del">
          <ac:chgData name="Omar" userId="d0810d99-5df8-4232-8d98-57e7243d7989" providerId="ADAL" clId="{85E845B7-20B7-402D-87A5-6CA19B75E98F}" dt="2023-04-19T01:57:18.824" v="48" actId="478"/>
          <ac:spMkLst>
            <pc:docMk/>
            <pc:sldMk cId="1685243675" sldId="332"/>
            <ac:spMk id="12" creationId="{4983D1EE-CD7C-CC5F-C688-C1275BAEA844}"/>
          </ac:spMkLst>
        </pc:spChg>
        <pc:spChg chg="del">
          <ac:chgData name="Omar" userId="d0810d99-5df8-4232-8d98-57e7243d7989" providerId="ADAL" clId="{85E845B7-20B7-402D-87A5-6CA19B75E98F}" dt="2023-04-19T01:57:13.876" v="45" actId="478"/>
          <ac:spMkLst>
            <pc:docMk/>
            <pc:sldMk cId="1685243675" sldId="332"/>
            <ac:spMk id="19" creationId="{43399559-6E4A-5700-DD62-5AD410FF19B0}"/>
          </ac:spMkLst>
        </pc:spChg>
        <pc:spChg chg="mod">
          <ac:chgData name="Omar" userId="d0810d99-5df8-4232-8d98-57e7243d7989" providerId="ADAL" clId="{85E845B7-20B7-402D-87A5-6CA19B75E98F}" dt="2023-04-19T18:52:27.958" v="148" actId="20577"/>
          <ac:spMkLst>
            <pc:docMk/>
            <pc:sldMk cId="1685243675" sldId="332"/>
            <ac:spMk id="20" creationId="{4FDB0758-9F2B-E627-19EF-1A126AB8857A}"/>
          </ac:spMkLst>
        </pc:spChg>
        <pc:spChg chg="del">
          <ac:chgData name="Omar" userId="d0810d99-5df8-4232-8d98-57e7243d7989" providerId="ADAL" clId="{85E845B7-20B7-402D-87A5-6CA19B75E98F}" dt="2023-04-19T01:57:12.140" v="44" actId="478"/>
          <ac:spMkLst>
            <pc:docMk/>
            <pc:sldMk cId="1685243675" sldId="332"/>
            <ac:spMk id="22" creationId="{4416E28B-9EB6-36C3-C9B1-98FD16730D8D}"/>
          </ac:spMkLst>
        </pc:spChg>
        <pc:spChg chg="del">
          <ac:chgData name="Omar" userId="d0810d99-5df8-4232-8d98-57e7243d7989" providerId="ADAL" clId="{85E845B7-20B7-402D-87A5-6CA19B75E98F}" dt="2023-04-19T01:57:15.959" v="46" actId="478"/>
          <ac:spMkLst>
            <pc:docMk/>
            <pc:sldMk cId="1685243675" sldId="332"/>
            <ac:spMk id="23" creationId="{10CB30BF-9048-B106-A9E3-F7B00D269034}"/>
          </ac:spMkLst>
        </pc:spChg>
        <pc:spChg chg="del">
          <ac:chgData name="Omar" userId="d0810d99-5df8-4232-8d98-57e7243d7989" providerId="ADAL" clId="{85E845B7-20B7-402D-87A5-6CA19B75E98F}" dt="2023-04-19T01:57:17.614" v="47" actId="478"/>
          <ac:spMkLst>
            <pc:docMk/>
            <pc:sldMk cId="1685243675" sldId="332"/>
            <ac:spMk id="24" creationId="{792E1DFE-4F0E-16BE-B36C-AB11BAD3ECEE}"/>
          </ac:spMkLst>
        </pc:spChg>
      </pc:sldChg>
      <pc:sldChg chg="addSp modSp mod modCm">
        <pc:chgData name="Omar" userId="d0810d99-5df8-4232-8d98-57e7243d7989" providerId="ADAL" clId="{85E845B7-20B7-402D-87A5-6CA19B75E98F}" dt="2023-04-19T18:50:21.536" v="126" actId="20577"/>
        <pc:sldMkLst>
          <pc:docMk/>
          <pc:sldMk cId="2755451665" sldId="347"/>
        </pc:sldMkLst>
        <pc:spChg chg="mod">
          <ac:chgData name="Omar" userId="d0810d99-5df8-4232-8d98-57e7243d7989" providerId="ADAL" clId="{85E845B7-20B7-402D-87A5-6CA19B75E98F}" dt="2023-04-19T18:50:21.536" v="126" actId="20577"/>
          <ac:spMkLst>
            <pc:docMk/>
            <pc:sldMk cId="2755451665" sldId="347"/>
            <ac:spMk id="8" creationId="{C7675C92-98A1-B8F5-B8B7-66EB062CF614}"/>
          </ac:spMkLst>
        </pc:spChg>
        <pc:spChg chg="mod">
          <ac:chgData name="Omar" userId="d0810d99-5df8-4232-8d98-57e7243d7989" providerId="ADAL" clId="{85E845B7-20B7-402D-87A5-6CA19B75E98F}" dt="2023-04-19T18:50:07.195" v="117" actId="20577"/>
          <ac:spMkLst>
            <pc:docMk/>
            <pc:sldMk cId="2755451665" sldId="347"/>
            <ac:spMk id="9" creationId="{847B3C99-E2A7-3B5C-708E-DE04E2824064}"/>
          </ac:spMkLst>
        </pc:spChg>
        <pc:spChg chg="mod">
          <ac:chgData name="Omar" userId="d0810d99-5df8-4232-8d98-57e7243d7989" providerId="ADAL" clId="{85E845B7-20B7-402D-87A5-6CA19B75E98F}" dt="2023-04-19T18:45:40.474" v="64" actId="164"/>
          <ac:spMkLst>
            <pc:docMk/>
            <pc:sldMk cId="2755451665" sldId="347"/>
            <ac:spMk id="10" creationId="{8033E64D-4C2C-10F1-D501-3B3DB23DF684}"/>
          </ac:spMkLst>
        </pc:spChg>
        <pc:spChg chg="mod">
          <ac:chgData name="Omar" userId="d0810d99-5df8-4232-8d98-57e7243d7989" providerId="ADAL" clId="{85E845B7-20B7-402D-87A5-6CA19B75E98F}" dt="2023-04-19T18:50:16.279" v="118" actId="1076"/>
          <ac:spMkLst>
            <pc:docMk/>
            <pc:sldMk cId="2755451665" sldId="347"/>
            <ac:spMk id="12" creationId="{74180705-2B96-FC51-14D3-20AAD8386D73}"/>
          </ac:spMkLst>
        </pc:spChg>
        <pc:spChg chg="mod">
          <ac:chgData name="Omar" userId="d0810d99-5df8-4232-8d98-57e7243d7989" providerId="ADAL" clId="{85E845B7-20B7-402D-87A5-6CA19B75E98F}" dt="2023-04-19T18:50:16.279" v="118" actId="1076"/>
          <ac:spMkLst>
            <pc:docMk/>
            <pc:sldMk cId="2755451665" sldId="347"/>
            <ac:spMk id="13" creationId="{C8600C5B-282E-1C9A-7ED4-3142CF02E954}"/>
          </ac:spMkLst>
        </pc:spChg>
        <pc:spChg chg="mod">
          <ac:chgData name="Omar" userId="d0810d99-5df8-4232-8d98-57e7243d7989" providerId="ADAL" clId="{85E845B7-20B7-402D-87A5-6CA19B75E98F}" dt="2023-04-19T18:48:51.359" v="98" actId="1076"/>
          <ac:spMkLst>
            <pc:docMk/>
            <pc:sldMk cId="2755451665" sldId="347"/>
            <ac:spMk id="16" creationId="{56CD2DE9-EFC6-6C60-9A4D-FCCF44DE2282}"/>
          </ac:spMkLst>
        </pc:spChg>
        <pc:spChg chg="mod">
          <ac:chgData name="Omar" userId="d0810d99-5df8-4232-8d98-57e7243d7989" providerId="ADAL" clId="{85E845B7-20B7-402D-87A5-6CA19B75E98F}" dt="2023-04-19T18:48:51.359" v="98" actId="1076"/>
          <ac:spMkLst>
            <pc:docMk/>
            <pc:sldMk cId="2755451665" sldId="347"/>
            <ac:spMk id="17" creationId="{29AA05B5-989A-EAE8-A65B-D8079848CC9E}"/>
          </ac:spMkLst>
        </pc:spChg>
        <pc:spChg chg="mod ord">
          <ac:chgData name="Omar" userId="d0810d99-5df8-4232-8d98-57e7243d7989" providerId="ADAL" clId="{85E845B7-20B7-402D-87A5-6CA19B75E98F}" dt="2023-04-19T18:48:33.219" v="96" actId="1076"/>
          <ac:spMkLst>
            <pc:docMk/>
            <pc:sldMk cId="2755451665" sldId="347"/>
            <ac:spMk id="19" creationId="{2CF546CC-8128-0F22-F411-E9A7C016EFE8}"/>
          </ac:spMkLst>
        </pc:spChg>
        <pc:spChg chg="mod ord">
          <ac:chgData name="Omar" userId="d0810d99-5df8-4232-8d98-57e7243d7989" providerId="ADAL" clId="{85E845B7-20B7-402D-87A5-6CA19B75E98F}" dt="2023-04-19T18:48:33.219" v="96" actId="1076"/>
          <ac:spMkLst>
            <pc:docMk/>
            <pc:sldMk cId="2755451665" sldId="347"/>
            <ac:spMk id="20" creationId="{3455C8E2-32BC-CC96-6FDF-86B404EDE1A7}"/>
          </ac:spMkLst>
        </pc:spChg>
        <pc:grpChg chg="add mod">
          <ac:chgData name="Omar" userId="d0810d99-5df8-4232-8d98-57e7243d7989" providerId="ADAL" clId="{85E845B7-20B7-402D-87A5-6CA19B75E98F}" dt="2023-04-19T18:45:40.474" v="64" actId="164"/>
          <ac:grpSpMkLst>
            <pc:docMk/>
            <pc:sldMk cId="2755451665" sldId="347"/>
            <ac:grpSpMk id="3" creationId="{93B39C05-3ABF-07D2-20FD-FC1E8F351978}"/>
          </ac:grpSpMkLst>
        </pc:grpChg>
        <pc:grpChg chg="mod">
          <ac:chgData name="Omar" userId="d0810d99-5df8-4232-8d98-57e7243d7989" providerId="ADAL" clId="{85E845B7-20B7-402D-87A5-6CA19B75E98F}" dt="2023-04-19T18:45:40.474" v="64" actId="164"/>
          <ac:grpSpMkLst>
            <pc:docMk/>
            <pc:sldMk cId="2755451665" sldId="347"/>
            <ac:grpSpMk id="11" creationId="{5E6772DC-BDD2-EA05-79DF-8FBEBA6DF423}"/>
          </ac:grpSpMkLst>
        </pc:grpChg>
        <pc:grpChg chg="mod">
          <ac:chgData name="Omar" userId="d0810d99-5df8-4232-8d98-57e7243d7989" providerId="ADAL" clId="{85E845B7-20B7-402D-87A5-6CA19B75E98F}" dt="2023-04-19T18:45:40.474" v="64" actId="164"/>
          <ac:grpSpMkLst>
            <pc:docMk/>
            <pc:sldMk cId="2755451665" sldId="347"/>
            <ac:grpSpMk id="15" creationId="{A4D8B4CA-80B9-FBA6-190B-95DDD6620C87}"/>
          </ac:grpSpMkLst>
        </pc:grpChg>
        <pc:grpChg chg="mod">
          <ac:chgData name="Omar" userId="d0810d99-5df8-4232-8d98-57e7243d7989" providerId="ADAL" clId="{85E845B7-20B7-402D-87A5-6CA19B75E98F}" dt="2023-04-19T18:45:40.474" v="64" actId="164"/>
          <ac:grpSpMkLst>
            <pc:docMk/>
            <pc:sldMk cId="2755451665" sldId="347"/>
            <ac:grpSpMk id="18" creationId="{2C5B836E-3E21-6F44-D33C-C26C13F3F974}"/>
          </ac:grpSpMkLst>
        </pc:grpChg>
        <pc:grpChg chg="mod">
          <ac:chgData name="Omar" userId="d0810d99-5df8-4232-8d98-57e7243d7989" providerId="ADAL" clId="{85E845B7-20B7-402D-87A5-6CA19B75E98F}" dt="2023-04-19T18:46:13.736" v="66" actId="408"/>
          <ac:grpSpMkLst>
            <pc:docMk/>
            <pc:sldMk cId="2755451665" sldId="347"/>
            <ac:grpSpMk id="24" creationId="{5B308384-8FC4-C54F-2233-72212406C0FD}"/>
          </ac:grpSpMkLst>
        </pc:grpChg>
        <pc:grpChg chg="mod">
          <ac:chgData name="Omar" userId="d0810d99-5df8-4232-8d98-57e7243d7989" providerId="ADAL" clId="{85E845B7-20B7-402D-87A5-6CA19B75E98F}" dt="2023-04-19T18:46:13.736" v="66" actId="408"/>
          <ac:grpSpMkLst>
            <pc:docMk/>
            <pc:sldMk cId="2755451665" sldId="347"/>
            <ac:grpSpMk id="25" creationId="{3292D543-A6F3-4160-0713-9BA180A4E1B9}"/>
          </ac:grpSpMkLst>
        </pc:grpChg>
        <pc:grpChg chg="mod">
          <ac:chgData name="Omar" userId="d0810d99-5df8-4232-8d98-57e7243d7989" providerId="ADAL" clId="{85E845B7-20B7-402D-87A5-6CA19B75E98F}" dt="2023-04-19T18:50:03.343" v="110" actId="1076"/>
          <ac:grpSpMkLst>
            <pc:docMk/>
            <pc:sldMk cId="2755451665" sldId="347"/>
            <ac:grpSpMk id="26" creationId="{E06EA3C4-A6ED-1C18-4943-0693B556A5F7}"/>
          </ac:grpSpMkLst>
        </pc:grpChg>
        <pc:picChg chg="mod">
          <ac:chgData name="Omar" userId="d0810d99-5df8-4232-8d98-57e7243d7989" providerId="ADAL" clId="{85E845B7-20B7-402D-87A5-6CA19B75E98F}" dt="2023-04-19T18:50:16.279" v="118" actId="1076"/>
          <ac:picMkLst>
            <pc:docMk/>
            <pc:sldMk cId="2755451665" sldId="347"/>
            <ac:picMk id="14" creationId="{41CCCE46-C46F-5FF0-B4BC-435A7ADCE75F}"/>
          </ac:picMkLst>
        </pc:picChg>
        <pc:picChg chg="mod">
          <ac:chgData name="Omar" userId="d0810d99-5df8-4232-8d98-57e7243d7989" providerId="ADAL" clId="{85E845B7-20B7-402D-87A5-6CA19B75E98F}" dt="2023-04-19T18:48:51.359" v="98" actId="1076"/>
          <ac:picMkLst>
            <pc:docMk/>
            <pc:sldMk cId="2755451665" sldId="347"/>
            <ac:picMk id="21" creationId="{A3328E2D-2DBC-1BEB-29AD-375EAD56AF52}"/>
          </ac:picMkLst>
        </pc:picChg>
        <pc:picChg chg="mod ord">
          <ac:chgData name="Omar" userId="d0810d99-5df8-4232-8d98-57e7243d7989" providerId="ADAL" clId="{85E845B7-20B7-402D-87A5-6CA19B75E98F}" dt="2023-04-19T18:48:33.753" v="97" actId="167"/>
          <ac:picMkLst>
            <pc:docMk/>
            <pc:sldMk cId="2755451665" sldId="347"/>
            <ac:picMk id="23" creationId="{2AD1404C-C80A-1FDC-ACFF-27E0DA13E788}"/>
          </ac:picMkLst>
        </pc:picChg>
        <pc:extLst>
          <p:ext xmlns:p="http://schemas.openxmlformats.org/presentationml/2006/main" uri="{D6D511B9-2390-475A-947B-AFAB55BFBCF1}">
            <pc226:cmChg xmlns:pc226="http://schemas.microsoft.com/office/powerpoint/2022/06/main/command" chg="mod">
              <pc226:chgData name="Omar" userId="d0810d99-5df8-4232-8d98-57e7243d7989" providerId="ADAL" clId="{85E845B7-20B7-402D-87A5-6CA19B75E98F}" dt="2023-04-19T16:43:49.477" v="50" actId="2056"/>
              <pc2:cmMkLst xmlns:pc2="http://schemas.microsoft.com/office/powerpoint/2019/9/main/command">
                <pc:docMk/>
                <pc:sldMk cId="2755451665" sldId="347"/>
                <pc2:cmMk id="{8B86FB8C-CD93-4BD6-AB19-A03298BA2361}"/>
              </pc2:cmMkLst>
            </pc226:cmChg>
          </p:ext>
        </pc:extLst>
      </pc:sldChg>
      <pc:sldChg chg="addSp delSp modSp mod">
        <pc:chgData name="Omar" userId="d0810d99-5df8-4232-8d98-57e7243d7989" providerId="ADAL" clId="{85E845B7-20B7-402D-87A5-6CA19B75E98F}" dt="2023-04-19T17:07:23.464" v="51" actId="1076"/>
        <pc:sldMkLst>
          <pc:docMk/>
          <pc:sldMk cId="1314022979" sldId="359"/>
        </pc:sldMkLst>
        <pc:spChg chg="mod">
          <ac:chgData name="Omar" userId="d0810d99-5df8-4232-8d98-57e7243d7989" providerId="ADAL" clId="{85E845B7-20B7-402D-87A5-6CA19B75E98F}" dt="2023-04-19T01:52:58.806" v="30" actId="1076"/>
          <ac:spMkLst>
            <pc:docMk/>
            <pc:sldMk cId="1314022979" sldId="359"/>
            <ac:spMk id="38" creationId="{3E87087E-F035-5F7B-B236-7B8B433623A7}"/>
          </ac:spMkLst>
        </pc:spChg>
        <pc:spChg chg="del">
          <ac:chgData name="Omar" userId="d0810d99-5df8-4232-8d98-57e7243d7989" providerId="ADAL" clId="{85E845B7-20B7-402D-87A5-6CA19B75E98F}" dt="2023-04-19T01:52:09.699" v="5" actId="478"/>
          <ac:spMkLst>
            <pc:docMk/>
            <pc:sldMk cId="1314022979" sldId="359"/>
            <ac:spMk id="47" creationId="{42355420-9149-D899-097A-138B898DBA2D}"/>
          </ac:spMkLst>
        </pc:spChg>
        <pc:spChg chg="del topLvl">
          <ac:chgData name="Omar" userId="d0810d99-5df8-4232-8d98-57e7243d7989" providerId="ADAL" clId="{85E845B7-20B7-402D-87A5-6CA19B75E98F}" dt="2023-04-19T01:52:09.699" v="5" actId="478"/>
          <ac:spMkLst>
            <pc:docMk/>
            <pc:sldMk cId="1314022979" sldId="359"/>
            <ac:spMk id="48" creationId="{1F055DE7-E129-85C1-6B64-9CC2E75B76D8}"/>
          </ac:spMkLst>
        </pc:spChg>
        <pc:spChg chg="mod">
          <ac:chgData name="Omar" userId="d0810d99-5df8-4232-8d98-57e7243d7989" providerId="ADAL" clId="{85E845B7-20B7-402D-87A5-6CA19B75E98F}" dt="2023-04-19T01:52:24.793" v="27" actId="20577"/>
          <ac:spMkLst>
            <pc:docMk/>
            <pc:sldMk cId="1314022979" sldId="359"/>
            <ac:spMk id="56" creationId="{F68D4F6B-5BED-BA0B-AAB4-A9E3AD5C6F14}"/>
          </ac:spMkLst>
        </pc:spChg>
        <pc:grpChg chg="del">
          <ac:chgData name="Omar" userId="d0810d99-5df8-4232-8d98-57e7243d7989" providerId="ADAL" clId="{85E845B7-20B7-402D-87A5-6CA19B75E98F}" dt="2023-04-19T01:52:09.699" v="5" actId="478"/>
          <ac:grpSpMkLst>
            <pc:docMk/>
            <pc:sldMk cId="1314022979" sldId="359"/>
            <ac:grpSpMk id="45" creationId="{DD36353D-2C1E-AAA9-E423-CA7ACA1A1951}"/>
          </ac:grpSpMkLst>
        </pc:grpChg>
        <pc:grpChg chg="topLvl">
          <ac:chgData name="Omar" userId="d0810d99-5df8-4232-8d98-57e7243d7989" providerId="ADAL" clId="{85E845B7-20B7-402D-87A5-6CA19B75E98F}" dt="2023-04-19T01:52:09.699" v="5" actId="478"/>
          <ac:grpSpMkLst>
            <pc:docMk/>
            <pc:sldMk cId="1314022979" sldId="359"/>
            <ac:grpSpMk id="46" creationId="{7C7C084C-ADEC-B4DD-8A5F-33DF639465EF}"/>
          </ac:grpSpMkLst>
        </pc:grpChg>
        <pc:picChg chg="add mod ord">
          <ac:chgData name="Omar" userId="d0810d99-5df8-4232-8d98-57e7243d7989" providerId="ADAL" clId="{85E845B7-20B7-402D-87A5-6CA19B75E98F}" dt="2023-04-19T01:51:55.591" v="4" actId="167"/>
          <ac:picMkLst>
            <pc:docMk/>
            <pc:sldMk cId="1314022979" sldId="359"/>
            <ac:picMk id="9" creationId="{4C74E7AD-1DDF-3F13-4BA6-7AAC40C58198}"/>
          </ac:picMkLst>
        </pc:picChg>
        <pc:cxnChg chg="mod">
          <ac:chgData name="Omar" userId="d0810d99-5df8-4232-8d98-57e7243d7989" providerId="ADAL" clId="{85E845B7-20B7-402D-87A5-6CA19B75E98F}" dt="2023-04-19T17:07:23.464" v="51" actId="1076"/>
          <ac:cxnSpMkLst>
            <pc:docMk/>
            <pc:sldMk cId="1314022979" sldId="359"/>
            <ac:cxnSpMk id="17" creationId="{D91D6320-338A-3CC1-AE36-BAD6E5EE864B}"/>
          </ac:cxnSpMkLst>
        </pc:cxnChg>
      </pc:sldChg>
      <pc:sldChg chg="modCm">
        <pc:chgData name="Omar" userId="d0810d99-5df8-4232-8d98-57e7243d7989" providerId="ADAL" clId="{85E845B7-20B7-402D-87A5-6CA19B75E98F}" dt="2023-04-19T15:16:09.966" v="49" actId="2056"/>
        <pc:sldMkLst>
          <pc:docMk/>
          <pc:sldMk cId="595885770" sldId="388"/>
        </pc:sldMkLst>
        <pc:extLst>
          <p:ext xmlns:p="http://schemas.openxmlformats.org/presentationml/2006/main" uri="{D6D511B9-2390-475A-947B-AFAB55BFBCF1}">
            <pc226:cmChg xmlns:pc226="http://schemas.microsoft.com/office/powerpoint/2022/06/main/command" chg="mod">
              <pc226:chgData name="Omar" userId="d0810d99-5df8-4232-8d98-57e7243d7989" providerId="ADAL" clId="{85E845B7-20B7-402D-87A5-6CA19B75E98F}" dt="2023-04-19T15:16:09.966" v="49" actId="2056"/>
              <pc2:cmMkLst xmlns:pc2="http://schemas.microsoft.com/office/powerpoint/2019/9/main/command">
                <pc:docMk/>
                <pc:sldMk cId="595885770" sldId="388"/>
                <pc2:cmMk id="{1EA334C8-EE54-486A-9D80-89100D65016B}"/>
              </pc2:cmMkLst>
            </pc226:cmChg>
          </p:ext>
        </pc:extLst>
      </pc:sldChg>
      <pc:sldChg chg="addSp delSp modSp mod">
        <pc:chgData name="Omar" userId="d0810d99-5df8-4232-8d98-57e7243d7989" providerId="ADAL" clId="{85E845B7-20B7-402D-87A5-6CA19B75E98F}" dt="2023-04-19T18:56:13.020" v="173" actId="571"/>
        <pc:sldMkLst>
          <pc:docMk/>
          <pc:sldMk cId="4242032273" sldId="389"/>
        </pc:sldMkLst>
        <pc:spChg chg="mod">
          <ac:chgData name="Omar" userId="d0810d99-5df8-4232-8d98-57e7243d7989" providerId="ADAL" clId="{85E845B7-20B7-402D-87A5-6CA19B75E98F}" dt="2023-04-19T18:54:47.285" v="149" actId="164"/>
          <ac:spMkLst>
            <pc:docMk/>
            <pc:sldMk cId="4242032273" sldId="389"/>
            <ac:spMk id="3" creationId="{F0616C70-6F77-E063-B50C-99A1293FE3D1}"/>
          </ac:spMkLst>
        </pc:spChg>
        <pc:spChg chg="mod">
          <ac:chgData name="Omar" userId="d0810d99-5df8-4232-8d98-57e7243d7989" providerId="ADAL" clId="{85E845B7-20B7-402D-87A5-6CA19B75E98F}" dt="2023-04-19T18:54:53.050" v="150" actId="164"/>
          <ac:spMkLst>
            <pc:docMk/>
            <pc:sldMk cId="4242032273" sldId="389"/>
            <ac:spMk id="4" creationId="{AD302F59-0571-B250-5CE4-F37E0BC88F21}"/>
          </ac:spMkLst>
        </pc:spChg>
        <pc:spChg chg="mod topLvl">
          <ac:chgData name="Omar" userId="d0810d99-5df8-4232-8d98-57e7243d7989" providerId="ADAL" clId="{85E845B7-20B7-402D-87A5-6CA19B75E98F}" dt="2023-04-19T18:55:50.789" v="168" actId="1076"/>
          <ac:spMkLst>
            <pc:docMk/>
            <pc:sldMk cId="4242032273" sldId="389"/>
            <ac:spMk id="5" creationId="{773229D9-019F-F3DE-DCE7-59FC46FEBF04}"/>
          </ac:spMkLst>
        </pc:spChg>
        <pc:spChg chg="add del mod">
          <ac:chgData name="Omar" userId="d0810d99-5df8-4232-8d98-57e7243d7989" providerId="ADAL" clId="{85E845B7-20B7-402D-87A5-6CA19B75E98F}" dt="2023-04-19T18:56:13.020" v="173" actId="571"/>
          <ac:spMkLst>
            <pc:docMk/>
            <pc:sldMk cId="4242032273" sldId="389"/>
            <ac:spMk id="30" creationId="{BF487429-4545-1582-E2EE-5F7221D8DB7C}"/>
          </ac:spMkLst>
        </pc:spChg>
        <pc:spChg chg="add del mod">
          <ac:chgData name="Omar" userId="d0810d99-5df8-4232-8d98-57e7243d7989" providerId="ADAL" clId="{85E845B7-20B7-402D-87A5-6CA19B75E98F}" dt="2023-04-19T18:56:13.020" v="173" actId="571"/>
          <ac:spMkLst>
            <pc:docMk/>
            <pc:sldMk cId="4242032273" sldId="389"/>
            <ac:spMk id="31" creationId="{939A3470-748A-5A52-FB7F-E50FD8E2F30E}"/>
          </ac:spMkLst>
        </pc:spChg>
        <pc:spChg chg="add del mod topLvl">
          <ac:chgData name="Omar" userId="d0810d99-5df8-4232-8d98-57e7243d7989" providerId="ADAL" clId="{85E845B7-20B7-402D-87A5-6CA19B75E98F}" dt="2023-04-19T18:56:13.020" v="173" actId="571"/>
          <ac:spMkLst>
            <pc:docMk/>
            <pc:sldMk cId="4242032273" sldId="389"/>
            <ac:spMk id="32" creationId="{FAECED64-F65A-68A6-D0B9-B8BE36733E3C}"/>
          </ac:spMkLst>
        </pc:spChg>
        <pc:spChg chg="add del mod">
          <ac:chgData name="Omar" userId="d0810d99-5df8-4232-8d98-57e7243d7989" providerId="ADAL" clId="{85E845B7-20B7-402D-87A5-6CA19B75E98F}" dt="2023-04-19T18:56:05.230" v="171" actId="1076"/>
          <ac:spMkLst>
            <pc:docMk/>
            <pc:sldMk cId="4242032273" sldId="389"/>
            <ac:spMk id="40" creationId="{9679738C-0660-490F-7AEC-0565D9BA7B5B}"/>
          </ac:spMkLst>
        </pc:spChg>
        <pc:spChg chg="add mod">
          <ac:chgData name="Omar" userId="d0810d99-5df8-4232-8d98-57e7243d7989" providerId="ADAL" clId="{85E845B7-20B7-402D-87A5-6CA19B75E98F}" dt="2023-04-19T18:56:13.020" v="173" actId="571"/>
          <ac:spMkLst>
            <pc:docMk/>
            <pc:sldMk cId="4242032273" sldId="389"/>
            <ac:spMk id="45" creationId="{05A06752-3075-E043-1D6C-65EBFC46B94E}"/>
          </ac:spMkLst>
        </pc:spChg>
        <pc:grpChg chg="mod">
          <ac:chgData name="Omar" userId="d0810d99-5df8-4232-8d98-57e7243d7989" providerId="ADAL" clId="{85E845B7-20B7-402D-87A5-6CA19B75E98F}" dt="2023-04-19T18:54:47.285" v="149" actId="164"/>
          <ac:grpSpMkLst>
            <pc:docMk/>
            <pc:sldMk cId="4242032273" sldId="389"/>
            <ac:grpSpMk id="12" creationId="{95A0CB6B-6260-EB12-12C9-95442A41749C}"/>
          </ac:grpSpMkLst>
        </pc:grpChg>
        <pc:grpChg chg="mod">
          <ac:chgData name="Omar" userId="d0810d99-5df8-4232-8d98-57e7243d7989" providerId="ADAL" clId="{85E845B7-20B7-402D-87A5-6CA19B75E98F}" dt="2023-04-19T18:54:53.050" v="150" actId="164"/>
          <ac:grpSpMkLst>
            <pc:docMk/>
            <pc:sldMk cId="4242032273" sldId="389"/>
            <ac:grpSpMk id="19" creationId="{7BBAB2FF-3CF2-C4EB-25EB-E89DD05C23F0}"/>
          </ac:grpSpMkLst>
        </pc:grpChg>
        <pc:grpChg chg="add del mod">
          <ac:chgData name="Omar" userId="d0810d99-5df8-4232-8d98-57e7243d7989" providerId="ADAL" clId="{85E845B7-20B7-402D-87A5-6CA19B75E98F}" dt="2023-04-19T18:56:13.020" v="173" actId="571"/>
          <ac:grpSpMkLst>
            <pc:docMk/>
            <pc:sldMk cId="4242032273" sldId="389"/>
            <ac:grpSpMk id="27" creationId="{7CDA37C2-4B87-CFB4-A66D-259F5E1EAA79}"/>
          </ac:grpSpMkLst>
        </pc:grpChg>
        <pc:grpChg chg="add del mod">
          <ac:chgData name="Omar" userId="d0810d99-5df8-4232-8d98-57e7243d7989" providerId="ADAL" clId="{85E845B7-20B7-402D-87A5-6CA19B75E98F}" dt="2023-04-19T18:56:13.020" v="173" actId="571"/>
          <ac:grpSpMkLst>
            <pc:docMk/>
            <pc:sldMk cId="4242032273" sldId="389"/>
            <ac:grpSpMk id="29" creationId="{3E596B48-E6E4-EC7B-AC06-4DE51AAB1099}"/>
          </ac:grpSpMkLst>
        </pc:grpChg>
        <pc:grpChg chg="add mod">
          <ac:chgData name="Omar" userId="d0810d99-5df8-4232-8d98-57e7243d7989" providerId="ADAL" clId="{85E845B7-20B7-402D-87A5-6CA19B75E98F}" dt="2023-04-19T18:55:26.228" v="157" actId="12788"/>
          <ac:grpSpMkLst>
            <pc:docMk/>
            <pc:sldMk cId="4242032273" sldId="389"/>
            <ac:grpSpMk id="37" creationId="{393D7AD5-8F47-B8EA-2468-A74438888B31}"/>
          </ac:grpSpMkLst>
        </pc:grpChg>
        <pc:grpChg chg="add mod">
          <ac:chgData name="Omar" userId="d0810d99-5df8-4232-8d98-57e7243d7989" providerId="ADAL" clId="{85E845B7-20B7-402D-87A5-6CA19B75E98F}" dt="2023-04-19T18:55:26.228" v="157" actId="12788"/>
          <ac:grpSpMkLst>
            <pc:docMk/>
            <pc:sldMk cId="4242032273" sldId="389"/>
            <ac:grpSpMk id="41" creationId="{9B078EBF-3E7F-7C9D-4F05-F27DB844E327}"/>
          </ac:grpSpMkLst>
        </pc:grpChg>
        <pc:grpChg chg="add del mod">
          <ac:chgData name="Omar" userId="d0810d99-5df8-4232-8d98-57e7243d7989" providerId="ADAL" clId="{85E845B7-20B7-402D-87A5-6CA19B75E98F}" dt="2023-04-19T18:55:40.476" v="166" actId="164"/>
          <ac:grpSpMkLst>
            <pc:docMk/>
            <pc:sldMk cId="4242032273" sldId="389"/>
            <ac:grpSpMk id="44" creationId="{D90A8A96-8E75-4FE2-CB30-66E0412113F6}"/>
          </ac:grpSpMkLst>
        </pc:grpChg>
      </pc:sldChg>
    </pc:docChg>
  </pc:docChgLst>
  <pc:docChgLst>
    <pc:chgData name="Simonetti, Paula R" userId="S::psimonetti3@gatech.edu::37aa77e8-a5a6-4630-b211-0a774c1ad5e7" providerId="AD" clId="Web-{92CA5D63-9755-427B-8703-DD8FD30CD5BB}"/>
    <pc:docChg chg="modSld sldOrd">
      <pc:chgData name="Simonetti, Paula R" userId="S::psimonetti3@gatech.edu::37aa77e8-a5a6-4630-b211-0a774c1ad5e7" providerId="AD" clId="Web-{92CA5D63-9755-427B-8703-DD8FD30CD5BB}" dt="2023-04-13T15:49:09.354" v="605"/>
      <pc:docMkLst>
        <pc:docMk/>
      </pc:docMkLst>
      <pc:sldChg chg="modSp">
        <pc:chgData name="Simonetti, Paula R" userId="S::psimonetti3@gatech.edu::37aa77e8-a5a6-4630-b211-0a774c1ad5e7" providerId="AD" clId="Web-{92CA5D63-9755-427B-8703-DD8FD30CD5BB}" dt="2023-04-13T15:11:29.919" v="84" actId="14100"/>
        <pc:sldMkLst>
          <pc:docMk/>
          <pc:sldMk cId="2674671306" sldId="327"/>
        </pc:sldMkLst>
        <pc:spChg chg="mod">
          <ac:chgData name="Simonetti, Paula R" userId="S::psimonetti3@gatech.edu::37aa77e8-a5a6-4630-b211-0a774c1ad5e7" providerId="AD" clId="Web-{92CA5D63-9755-427B-8703-DD8FD30CD5BB}" dt="2023-04-13T15:11:29.919" v="84" actId="14100"/>
          <ac:spMkLst>
            <pc:docMk/>
            <pc:sldMk cId="2674671306" sldId="327"/>
            <ac:spMk id="47" creationId="{6672E130-7A05-5730-2911-C3E4D0E2E5B7}"/>
          </ac:spMkLst>
        </pc:spChg>
      </pc:sldChg>
      <pc:sldChg chg="addSp modSp">
        <pc:chgData name="Simonetti, Paula R" userId="S::psimonetti3@gatech.edu::37aa77e8-a5a6-4630-b211-0a774c1ad5e7" providerId="AD" clId="Web-{92CA5D63-9755-427B-8703-DD8FD30CD5BB}" dt="2023-04-13T15:41:30.933" v="383" actId="1076"/>
        <pc:sldMkLst>
          <pc:docMk/>
          <pc:sldMk cId="2280381092" sldId="331"/>
        </pc:sldMkLst>
        <pc:spChg chg="mod">
          <ac:chgData name="Simonetti, Paula R" userId="S::psimonetti3@gatech.edu::37aa77e8-a5a6-4630-b211-0a774c1ad5e7" providerId="AD" clId="Web-{92CA5D63-9755-427B-8703-DD8FD30CD5BB}" dt="2023-04-13T15:41:30.933" v="383" actId="1076"/>
          <ac:spMkLst>
            <pc:docMk/>
            <pc:sldMk cId="2280381092" sldId="331"/>
            <ac:spMk id="23" creationId="{D0E5D562-5788-577A-1F55-E7CCE170F331}"/>
          </ac:spMkLst>
        </pc:spChg>
        <pc:spChg chg="mod">
          <ac:chgData name="Simonetti, Paula R" userId="S::psimonetti3@gatech.edu::37aa77e8-a5a6-4630-b211-0a774c1ad5e7" providerId="AD" clId="Web-{92CA5D63-9755-427B-8703-DD8FD30CD5BB}" dt="2023-04-13T15:41:11.698" v="380" actId="1076"/>
          <ac:spMkLst>
            <pc:docMk/>
            <pc:sldMk cId="2280381092" sldId="331"/>
            <ac:spMk id="24" creationId="{3517F38F-5BD4-99B9-B8F6-1DF29959708D}"/>
          </ac:spMkLst>
        </pc:spChg>
        <pc:spChg chg="mod">
          <ac:chgData name="Simonetti, Paula R" userId="S::psimonetti3@gatech.edu::37aa77e8-a5a6-4630-b211-0a774c1ad5e7" providerId="AD" clId="Web-{92CA5D63-9755-427B-8703-DD8FD30CD5BB}" dt="2023-04-13T15:41:27.683" v="382" actId="1076"/>
          <ac:spMkLst>
            <pc:docMk/>
            <pc:sldMk cId="2280381092" sldId="331"/>
            <ac:spMk id="25" creationId="{3CEDCD5F-BCF1-42E8-E0B6-C46BFB60A1BF}"/>
          </ac:spMkLst>
        </pc:spChg>
        <pc:spChg chg="add mod">
          <ac:chgData name="Simonetti, Paula R" userId="S::psimonetti3@gatech.edu::37aa77e8-a5a6-4630-b211-0a774c1ad5e7" providerId="AD" clId="Web-{92CA5D63-9755-427B-8703-DD8FD30CD5BB}" dt="2023-04-13T15:39:51.367" v="367" actId="20577"/>
          <ac:spMkLst>
            <pc:docMk/>
            <pc:sldMk cId="2280381092" sldId="331"/>
            <ac:spMk id="26" creationId="{BF04E2B1-CE01-47D4-83F1-40DE659E037D}"/>
          </ac:spMkLst>
        </pc:spChg>
        <pc:spChg chg="add mod">
          <ac:chgData name="Simonetti, Paula R" userId="S::psimonetti3@gatech.edu::37aa77e8-a5a6-4630-b211-0a774c1ad5e7" providerId="AD" clId="Web-{92CA5D63-9755-427B-8703-DD8FD30CD5BB}" dt="2023-04-13T15:40:15.633" v="371" actId="20577"/>
          <ac:spMkLst>
            <pc:docMk/>
            <pc:sldMk cId="2280381092" sldId="331"/>
            <ac:spMk id="27" creationId="{B464F30E-638A-6396-BB66-E08D357BED10}"/>
          </ac:spMkLst>
        </pc:spChg>
        <pc:spChg chg="add mod">
          <ac:chgData name="Simonetti, Paula R" userId="S::psimonetti3@gatech.edu::37aa77e8-a5a6-4630-b211-0a774c1ad5e7" providerId="AD" clId="Web-{92CA5D63-9755-427B-8703-DD8FD30CD5BB}" dt="2023-04-13T15:40:42.712" v="375" actId="20577"/>
          <ac:spMkLst>
            <pc:docMk/>
            <pc:sldMk cId="2280381092" sldId="331"/>
            <ac:spMk id="28" creationId="{15DDD4E5-99B4-6288-E6BB-E1A86A5F6D09}"/>
          </ac:spMkLst>
        </pc:spChg>
        <pc:spChg chg="add mod">
          <ac:chgData name="Simonetti, Paula R" userId="S::psimonetti3@gatech.edu::37aa77e8-a5a6-4630-b211-0a774c1ad5e7" providerId="AD" clId="Web-{92CA5D63-9755-427B-8703-DD8FD30CD5BB}" dt="2023-04-13T15:40:50.635" v="378" actId="20577"/>
          <ac:spMkLst>
            <pc:docMk/>
            <pc:sldMk cId="2280381092" sldId="331"/>
            <ac:spMk id="29" creationId="{D64E50DF-1EA3-C7DE-E196-3D0BD0834E74}"/>
          </ac:spMkLst>
        </pc:spChg>
      </pc:sldChg>
      <pc:sldChg chg="modSp">
        <pc:chgData name="Simonetti, Paula R" userId="S::psimonetti3@gatech.edu::37aa77e8-a5a6-4630-b211-0a774c1ad5e7" providerId="AD" clId="Web-{92CA5D63-9755-427B-8703-DD8FD30CD5BB}" dt="2023-04-13T15:43:43.437" v="454" actId="20577"/>
        <pc:sldMkLst>
          <pc:docMk/>
          <pc:sldMk cId="3227149221" sldId="333"/>
        </pc:sldMkLst>
        <pc:spChg chg="mod">
          <ac:chgData name="Simonetti, Paula R" userId="S::psimonetti3@gatech.edu::37aa77e8-a5a6-4630-b211-0a774c1ad5e7" providerId="AD" clId="Web-{92CA5D63-9755-427B-8703-DD8FD30CD5BB}" dt="2023-04-13T15:43:43.437" v="454" actId="20577"/>
          <ac:spMkLst>
            <pc:docMk/>
            <pc:sldMk cId="3227149221" sldId="333"/>
            <ac:spMk id="13" creationId="{2EBC9AB8-C02B-BF3C-661E-12CC4BA4217F}"/>
          </ac:spMkLst>
        </pc:spChg>
      </pc:sldChg>
      <pc:sldChg chg="modSp">
        <pc:chgData name="Simonetti, Paula R" userId="S::psimonetti3@gatech.edu::37aa77e8-a5a6-4630-b211-0a774c1ad5e7" providerId="AD" clId="Web-{92CA5D63-9755-427B-8703-DD8FD30CD5BB}" dt="2023-04-13T15:14:37.597" v="99" actId="20577"/>
        <pc:sldMkLst>
          <pc:docMk/>
          <pc:sldMk cId="3677291045" sldId="346"/>
        </pc:sldMkLst>
        <pc:spChg chg="mod">
          <ac:chgData name="Simonetti, Paula R" userId="S::psimonetti3@gatech.edu::37aa77e8-a5a6-4630-b211-0a774c1ad5e7" providerId="AD" clId="Web-{92CA5D63-9755-427B-8703-DD8FD30CD5BB}" dt="2023-04-13T15:14:37.597" v="99" actId="20577"/>
          <ac:spMkLst>
            <pc:docMk/>
            <pc:sldMk cId="3677291045" sldId="346"/>
            <ac:spMk id="18" creationId="{BD3B8BF0-94AD-4B6A-695C-86A17446E18E}"/>
          </ac:spMkLst>
        </pc:spChg>
      </pc:sldChg>
      <pc:sldChg chg="modSp">
        <pc:chgData name="Simonetti, Paula R" userId="S::psimonetti3@gatech.edu::37aa77e8-a5a6-4630-b211-0a774c1ad5e7" providerId="AD" clId="Web-{92CA5D63-9755-427B-8703-DD8FD30CD5BB}" dt="2023-04-13T15:36:14.656" v="363" actId="20577"/>
        <pc:sldMkLst>
          <pc:docMk/>
          <pc:sldMk cId="2755451665" sldId="347"/>
        </pc:sldMkLst>
        <pc:spChg chg="mod">
          <ac:chgData name="Simonetti, Paula R" userId="S::psimonetti3@gatech.edu::37aa77e8-a5a6-4630-b211-0a774c1ad5e7" providerId="AD" clId="Web-{92CA5D63-9755-427B-8703-DD8FD30CD5BB}" dt="2023-04-13T15:15:43.240" v="107" actId="20577"/>
          <ac:spMkLst>
            <pc:docMk/>
            <pc:sldMk cId="2755451665" sldId="347"/>
            <ac:spMk id="9" creationId="{847B3C99-E2A7-3B5C-708E-DE04E2824064}"/>
          </ac:spMkLst>
        </pc:spChg>
        <pc:spChg chg="mod">
          <ac:chgData name="Simonetti, Paula R" userId="S::psimonetti3@gatech.edu::37aa77e8-a5a6-4630-b211-0a774c1ad5e7" providerId="AD" clId="Web-{92CA5D63-9755-427B-8703-DD8FD30CD5BB}" dt="2023-04-13T15:36:14.656" v="363" actId="20577"/>
          <ac:spMkLst>
            <pc:docMk/>
            <pc:sldMk cId="2755451665" sldId="347"/>
            <ac:spMk id="10" creationId="{8033E64D-4C2C-10F1-D501-3B3DB23DF684}"/>
          </ac:spMkLst>
        </pc:spChg>
      </pc:sldChg>
      <pc:sldChg chg="addSp modSp">
        <pc:chgData name="Simonetti, Paula R" userId="S::psimonetti3@gatech.edu::37aa77e8-a5a6-4630-b211-0a774c1ad5e7" providerId="AD" clId="Web-{92CA5D63-9755-427B-8703-DD8FD30CD5BB}" dt="2023-04-13T15:49:06.948" v="604" actId="20577"/>
        <pc:sldMkLst>
          <pc:docMk/>
          <pc:sldMk cId="1314022979" sldId="359"/>
        </pc:sldMkLst>
        <pc:spChg chg="mod">
          <ac:chgData name="Simonetti, Paula R" userId="S::psimonetti3@gatech.edu::37aa77e8-a5a6-4630-b211-0a774c1ad5e7" providerId="AD" clId="Web-{92CA5D63-9755-427B-8703-DD8FD30CD5BB}" dt="2023-04-13T15:49:06.948" v="604" actId="20577"/>
          <ac:spMkLst>
            <pc:docMk/>
            <pc:sldMk cId="1314022979" sldId="359"/>
            <ac:spMk id="5" creationId="{06C1CB2B-6981-3760-C48F-1E457D01F8ED}"/>
          </ac:spMkLst>
        </pc:spChg>
        <pc:picChg chg="mod">
          <ac:chgData name="Simonetti, Paula R" userId="S::psimonetti3@gatech.edu::37aa77e8-a5a6-4630-b211-0a774c1ad5e7" providerId="AD" clId="Web-{92CA5D63-9755-427B-8703-DD8FD30CD5BB}" dt="2023-04-13T15:44:24.235" v="462" actId="1076"/>
          <ac:picMkLst>
            <pc:docMk/>
            <pc:sldMk cId="1314022979" sldId="359"/>
            <ac:picMk id="2" creationId="{D76EE965-39FB-0D5E-97FE-BD309702BDC6}"/>
          </ac:picMkLst>
        </pc:picChg>
        <pc:cxnChg chg="add mod">
          <ac:chgData name="Simonetti, Paula R" userId="S::psimonetti3@gatech.edu::37aa77e8-a5a6-4630-b211-0a774c1ad5e7" providerId="AD" clId="Web-{92CA5D63-9755-427B-8703-DD8FD30CD5BB}" dt="2023-04-13T15:44:02.813" v="458" actId="1076"/>
          <ac:cxnSpMkLst>
            <pc:docMk/>
            <pc:sldMk cId="1314022979" sldId="359"/>
            <ac:cxnSpMk id="17" creationId="{D91D6320-338A-3CC1-AE36-BAD6E5EE864B}"/>
          </ac:cxnSpMkLst>
        </pc:cxnChg>
        <pc:cxnChg chg="add mod">
          <ac:chgData name="Simonetti, Paula R" userId="S::psimonetti3@gatech.edu::37aa77e8-a5a6-4630-b211-0a774c1ad5e7" providerId="AD" clId="Web-{92CA5D63-9755-427B-8703-DD8FD30CD5BB}" dt="2023-04-13T15:44:56.799" v="466" actId="14100"/>
          <ac:cxnSpMkLst>
            <pc:docMk/>
            <pc:sldMk cId="1314022979" sldId="359"/>
            <ac:cxnSpMk id="27" creationId="{C1231687-9E26-F4A9-8606-1F2A4B8D2720}"/>
          </ac:cxnSpMkLst>
        </pc:cxnChg>
        <pc:cxnChg chg="add mod">
          <ac:chgData name="Simonetti, Paula R" userId="S::psimonetti3@gatech.edu::37aa77e8-a5a6-4630-b211-0a774c1ad5e7" providerId="AD" clId="Web-{92CA5D63-9755-427B-8703-DD8FD30CD5BB}" dt="2023-04-13T15:45:03.643" v="468" actId="1076"/>
          <ac:cxnSpMkLst>
            <pc:docMk/>
            <pc:sldMk cId="1314022979" sldId="359"/>
            <ac:cxnSpMk id="28" creationId="{8701F5E4-943A-8223-671E-F4E010F4EAE5}"/>
          </ac:cxnSpMkLst>
        </pc:cxnChg>
        <pc:cxnChg chg="add mod">
          <ac:chgData name="Simonetti, Paula R" userId="S::psimonetti3@gatech.edu::37aa77e8-a5a6-4630-b211-0a774c1ad5e7" providerId="AD" clId="Web-{92CA5D63-9755-427B-8703-DD8FD30CD5BB}" dt="2023-04-13T15:45:18.034" v="471" actId="14100"/>
          <ac:cxnSpMkLst>
            <pc:docMk/>
            <pc:sldMk cId="1314022979" sldId="359"/>
            <ac:cxnSpMk id="30" creationId="{E96ACF43-63F5-051D-8063-1596AF330755}"/>
          </ac:cxnSpMkLst>
        </pc:cxnChg>
      </pc:sldChg>
      <pc:sldChg chg="ord">
        <pc:chgData name="Simonetti, Paula R" userId="S::psimonetti3@gatech.edu::37aa77e8-a5a6-4630-b211-0a774c1ad5e7" providerId="AD" clId="Web-{92CA5D63-9755-427B-8703-DD8FD30CD5BB}" dt="2023-04-13T15:49:09.354" v="605"/>
        <pc:sldMkLst>
          <pc:docMk/>
          <pc:sldMk cId="826512076" sldId="382"/>
        </pc:sldMkLst>
      </pc:sldChg>
    </pc:docChg>
  </pc:docChgLst>
  <pc:docChgLst>
    <pc:chgData name="Labkovski, Zachary J" userId="S::zlabkovski3@gatech.edu::b0e12cb4-53a1-4586-9dbf-137597b49e9f" providerId="AD" clId="Web-{F39B092A-24BD-460C-9325-3AFDC689AE14}"/>
    <pc:docChg chg="addSld modSld">
      <pc:chgData name="Labkovski, Zachary J" userId="S::zlabkovski3@gatech.edu::b0e12cb4-53a1-4586-9dbf-137597b49e9f" providerId="AD" clId="Web-{F39B092A-24BD-460C-9325-3AFDC689AE14}" dt="2023-04-17T22:50:35.762" v="201" actId="20577"/>
      <pc:docMkLst>
        <pc:docMk/>
      </pc:docMkLst>
      <pc:sldChg chg="addSp modSp">
        <pc:chgData name="Labkovski, Zachary J" userId="S::zlabkovski3@gatech.edu::b0e12cb4-53a1-4586-9dbf-137597b49e9f" providerId="AD" clId="Web-{F39B092A-24BD-460C-9325-3AFDC689AE14}" dt="2023-04-17T22:45:58.982" v="74" actId="20577"/>
        <pc:sldMkLst>
          <pc:docMk/>
          <pc:sldMk cId="2778124636" sldId="384"/>
        </pc:sldMkLst>
        <pc:spChg chg="mod">
          <ac:chgData name="Labkovski, Zachary J" userId="S::zlabkovski3@gatech.edu::b0e12cb4-53a1-4586-9dbf-137597b49e9f" providerId="AD" clId="Web-{F39B092A-24BD-460C-9325-3AFDC689AE14}" dt="2023-04-17T20:33:08.805" v="3" actId="20577"/>
          <ac:spMkLst>
            <pc:docMk/>
            <pc:sldMk cId="2778124636" sldId="384"/>
            <ac:spMk id="2" creationId="{91C52932-AA47-43AA-90D8-38F9DB63FBDE}"/>
          </ac:spMkLst>
        </pc:spChg>
        <pc:spChg chg="add mod">
          <ac:chgData name="Labkovski, Zachary J" userId="S::zlabkovski3@gatech.edu::b0e12cb4-53a1-4586-9dbf-137597b49e9f" providerId="AD" clId="Web-{F39B092A-24BD-460C-9325-3AFDC689AE14}" dt="2023-04-17T22:03:45.955" v="20" actId="20577"/>
          <ac:spMkLst>
            <pc:docMk/>
            <pc:sldMk cId="2778124636" sldId="384"/>
            <ac:spMk id="4" creationId="{6794C35B-50CB-DA91-C310-87464F0B18D1}"/>
          </ac:spMkLst>
        </pc:spChg>
        <pc:spChg chg="add mod">
          <ac:chgData name="Labkovski, Zachary J" userId="S::zlabkovski3@gatech.edu::b0e12cb4-53a1-4586-9dbf-137597b49e9f" providerId="AD" clId="Web-{F39B092A-24BD-460C-9325-3AFDC689AE14}" dt="2023-04-17T22:06:43.976" v="67" actId="14100"/>
          <ac:spMkLst>
            <pc:docMk/>
            <pc:sldMk cId="2778124636" sldId="384"/>
            <ac:spMk id="10" creationId="{2BA6301B-BE70-5C85-07B1-D2FD497353D8}"/>
          </ac:spMkLst>
        </pc:spChg>
        <pc:spChg chg="add mod">
          <ac:chgData name="Labkovski, Zachary J" userId="S::zlabkovski3@gatech.edu::b0e12cb4-53a1-4586-9dbf-137597b49e9f" providerId="AD" clId="Web-{F39B092A-24BD-460C-9325-3AFDC689AE14}" dt="2023-04-17T22:06:47.586" v="68" actId="14100"/>
          <ac:spMkLst>
            <pc:docMk/>
            <pc:sldMk cId="2778124636" sldId="384"/>
            <ac:spMk id="16" creationId="{16997FFA-804E-0354-EAF6-712242745970}"/>
          </ac:spMkLst>
        </pc:spChg>
        <pc:spChg chg="add mod">
          <ac:chgData name="Labkovski, Zachary J" userId="S::zlabkovski3@gatech.edu::b0e12cb4-53a1-4586-9dbf-137597b49e9f" providerId="AD" clId="Web-{F39B092A-24BD-460C-9325-3AFDC689AE14}" dt="2023-04-17T22:03:32.799" v="18" actId="20577"/>
          <ac:spMkLst>
            <pc:docMk/>
            <pc:sldMk cId="2778124636" sldId="384"/>
            <ac:spMk id="20" creationId="{8E7FD725-6423-2873-E730-4DC72A4EE7EC}"/>
          </ac:spMkLst>
        </pc:spChg>
        <pc:spChg chg="add">
          <ac:chgData name="Labkovski, Zachary J" userId="S::zlabkovski3@gatech.edu::b0e12cb4-53a1-4586-9dbf-137597b49e9f" providerId="AD" clId="Web-{F39B092A-24BD-460C-9325-3AFDC689AE14}" dt="2023-04-17T22:03:17.845" v="15"/>
          <ac:spMkLst>
            <pc:docMk/>
            <pc:sldMk cId="2778124636" sldId="384"/>
            <ac:spMk id="22" creationId="{FF17C215-93E9-CE6D-49B6-5D4F4A7440CB}"/>
          </ac:spMkLst>
        </pc:spChg>
        <pc:spChg chg="mod">
          <ac:chgData name="Labkovski, Zachary J" userId="S::zlabkovski3@gatech.edu::b0e12cb4-53a1-4586-9dbf-137597b49e9f" providerId="AD" clId="Web-{F39B092A-24BD-460C-9325-3AFDC689AE14}" dt="2023-04-17T22:05:28.521" v="40" actId="20577"/>
          <ac:spMkLst>
            <pc:docMk/>
            <pc:sldMk cId="2778124636" sldId="384"/>
            <ac:spMk id="26" creationId="{AF9F0D21-82DE-EF2E-5C47-EFC791AD8A8D}"/>
          </ac:spMkLst>
        </pc:spChg>
        <pc:spChg chg="add mod">
          <ac:chgData name="Labkovski, Zachary J" userId="S::zlabkovski3@gatech.edu::b0e12cb4-53a1-4586-9dbf-137597b49e9f" providerId="AD" clId="Web-{F39B092A-24BD-460C-9325-3AFDC689AE14}" dt="2023-04-17T22:45:58.982" v="74" actId="20577"/>
          <ac:spMkLst>
            <pc:docMk/>
            <pc:sldMk cId="2778124636" sldId="384"/>
            <ac:spMk id="27" creationId="{F83F88FD-EAB9-C74E-0D41-FBE3CCE3121D}"/>
          </ac:spMkLst>
        </pc:spChg>
        <pc:grpChg chg="add">
          <ac:chgData name="Labkovski, Zachary J" userId="S::zlabkovski3@gatech.edu::b0e12cb4-53a1-4586-9dbf-137597b49e9f" providerId="AD" clId="Web-{F39B092A-24BD-460C-9325-3AFDC689AE14}" dt="2023-04-17T22:03:17.783" v="9"/>
          <ac:grpSpMkLst>
            <pc:docMk/>
            <pc:sldMk cId="2778124636" sldId="384"/>
            <ac:grpSpMk id="8" creationId="{05217805-7F18-0957-67BD-3A2613AA962C}"/>
          </ac:grpSpMkLst>
        </pc:grpChg>
        <pc:grpChg chg="add mod">
          <ac:chgData name="Labkovski, Zachary J" userId="S::zlabkovski3@gatech.edu::b0e12cb4-53a1-4586-9dbf-137597b49e9f" providerId="AD" clId="Web-{F39B092A-24BD-460C-9325-3AFDC689AE14}" dt="2023-04-17T22:05:09.489" v="37" actId="1076"/>
          <ac:grpSpMkLst>
            <pc:docMk/>
            <pc:sldMk cId="2778124636" sldId="384"/>
            <ac:grpSpMk id="14" creationId="{BD329442-9CCF-6F5C-B946-428B1469C18E}"/>
          </ac:grpSpMkLst>
        </pc:grpChg>
        <pc:grpChg chg="add mod">
          <ac:chgData name="Labkovski, Zachary J" userId="S::zlabkovski3@gatech.edu::b0e12cb4-53a1-4586-9dbf-137597b49e9f" providerId="AD" clId="Web-{F39B092A-24BD-460C-9325-3AFDC689AE14}" dt="2023-04-17T22:05:22.364" v="39" actId="1076"/>
          <ac:grpSpMkLst>
            <pc:docMk/>
            <pc:sldMk cId="2778124636" sldId="384"/>
            <ac:grpSpMk id="23" creationId="{B99A0633-8AFF-A6AA-BF37-35EE3FDBBF1E}"/>
          </ac:grpSpMkLst>
        </pc:grpChg>
        <pc:picChg chg="add mod">
          <ac:chgData name="Labkovski, Zachary J" userId="S::zlabkovski3@gatech.edu::b0e12cb4-53a1-4586-9dbf-137597b49e9f" providerId="AD" clId="Web-{F39B092A-24BD-460C-9325-3AFDC689AE14}" dt="2023-04-17T22:45:32.465" v="72" actId="1076"/>
          <ac:picMkLst>
            <pc:docMk/>
            <pc:sldMk cId="2778124636" sldId="384"/>
            <ac:picMk id="3" creationId="{E7634F61-754C-F54F-ABF3-14520FA51CC9}"/>
          </ac:picMkLst>
        </pc:picChg>
        <pc:picChg chg="add">
          <ac:chgData name="Labkovski, Zachary J" userId="S::zlabkovski3@gatech.edu::b0e12cb4-53a1-4586-9dbf-137597b49e9f" providerId="AD" clId="Web-{F39B092A-24BD-460C-9325-3AFDC689AE14}" dt="2023-04-17T22:03:17.830" v="13"/>
          <ac:picMkLst>
            <pc:docMk/>
            <pc:sldMk cId="2778124636" sldId="384"/>
            <ac:picMk id="18" creationId="{EDEBE61A-F3F8-D2D4-422A-593A9B2FCFE3}"/>
          </ac:picMkLst>
        </pc:picChg>
      </pc:sldChg>
      <pc:sldChg chg="delSp modSp add replId">
        <pc:chgData name="Labkovski, Zachary J" userId="S::zlabkovski3@gatech.edu::b0e12cb4-53a1-4586-9dbf-137597b49e9f" providerId="AD" clId="Web-{F39B092A-24BD-460C-9325-3AFDC689AE14}" dt="2023-04-17T22:50:35.762" v="201" actId="20577"/>
        <pc:sldMkLst>
          <pc:docMk/>
          <pc:sldMk cId="4147818958" sldId="385"/>
        </pc:sldMkLst>
        <pc:spChg chg="mod">
          <ac:chgData name="Labkovski, Zachary J" userId="S::zlabkovski3@gatech.edu::b0e12cb4-53a1-4586-9dbf-137597b49e9f" providerId="AD" clId="Web-{F39B092A-24BD-460C-9325-3AFDC689AE14}" dt="2023-04-17T20:33:26.665" v="7" actId="20577"/>
          <ac:spMkLst>
            <pc:docMk/>
            <pc:sldMk cId="4147818958" sldId="385"/>
            <ac:spMk id="2" creationId="{91C52932-AA47-43AA-90D8-38F9DB63FBDE}"/>
          </ac:spMkLst>
        </pc:spChg>
        <pc:spChg chg="mod">
          <ac:chgData name="Labkovski, Zachary J" userId="S::zlabkovski3@gatech.edu::b0e12cb4-53a1-4586-9dbf-137597b49e9f" providerId="AD" clId="Web-{F39B092A-24BD-460C-9325-3AFDC689AE14}" dt="2023-04-17T22:50:35.762" v="201" actId="20577"/>
          <ac:spMkLst>
            <pc:docMk/>
            <pc:sldMk cId="4147818958" sldId="385"/>
            <ac:spMk id="5" creationId="{8846E2A2-A8F1-613F-6D35-49738BA95E56}"/>
          </ac:spMkLst>
        </pc:spChg>
        <pc:spChg chg="mod">
          <ac:chgData name="Labkovski, Zachary J" userId="S::zlabkovski3@gatech.edu::b0e12cb4-53a1-4586-9dbf-137597b49e9f" providerId="AD" clId="Web-{F39B092A-24BD-460C-9325-3AFDC689AE14}" dt="2023-04-17T22:48:50.288" v="139" actId="20577"/>
          <ac:spMkLst>
            <pc:docMk/>
            <pc:sldMk cId="4147818958" sldId="385"/>
            <ac:spMk id="6" creationId="{3DF3C343-D2F5-7431-9BC6-0C9CF76BFF59}"/>
          </ac:spMkLst>
        </pc:spChg>
        <pc:spChg chg="mod">
          <ac:chgData name="Labkovski, Zachary J" userId="S::zlabkovski3@gatech.edu::b0e12cb4-53a1-4586-9dbf-137597b49e9f" providerId="AD" clId="Web-{F39B092A-24BD-460C-9325-3AFDC689AE14}" dt="2023-04-17T22:49:52.307" v="153" actId="20577"/>
          <ac:spMkLst>
            <pc:docMk/>
            <pc:sldMk cId="4147818958" sldId="385"/>
            <ac:spMk id="12" creationId="{852D1257-4DBC-2BB4-62C8-94C2BE6895A7}"/>
          </ac:spMkLst>
        </pc:spChg>
        <pc:spChg chg="del">
          <ac:chgData name="Labkovski, Zachary J" userId="S::zlabkovski3@gatech.edu::b0e12cb4-53a1-4586-9dbf-137597b49e9f" providerId="AD" clId="Web-{F39B092A-24BD-460C-9325-3AFDC689AE14}" dt="2023-04-17T22:49:56.073" v="154"/>
          <ac:spMkLst>
            <pc:docMk/>
            <pc:sldMk cId="4147818958" sldId="385"/>
            <ac:spMk id="13" creationId="{FC6F816E-DD73-A609-C801-6FFF61C69EF8}"/>
          </ac:spMkLst>
        </pc:spChg>
        <pc:spChg chg="mod">
          <ac:chgData name="Labkovski, Zachary J" userId="S::zlabkovski3@gatech.edu::b0e12cb4-53a1-4586-9dbf-137597b49e9f" providerId="AD" clId="Web-{F39B092A-24BD-460C-9325-3AFDC689AE14}" dt="2023-04-17T22:49:08.601" v="142" actId="20577"/>
          <ac:spMkLst>
            <pc:docMk/>
            <pc:sldMk cId="4147818958" sldId="385"/>
            <ac:spMk id="14" creationId="{52BE75E8-5000-7F5E-436F-5DFDFA730E3A}"/>
          </ac:spMkLst>
        </pc:spChg>
        <pc:spChg chg="mod">
          <ac:chgData name="Labkovski, Zachary J" userId="S::zlabkovski3@gatech.edu::b0e12cb4-53a1-4586-9dbf-137597b49e9f" providerId="AD" clId="Web-{F39B092A-24BD-460C-9325-3AFDC689AE14}" dt="2023-04-17T22:49:21.164" v="147" actId="20577"/>
          <ac:spMkLst>
            <pc:docMk/>
            <pc:sldMk cId="4147818958" sldId="385"/>
            <ac:spMk id="15" creationId="{72D53594-DF0E-52F1-D4F9-C6463E3F76CC}"/>
          </ac:spMkLst>
        </pc:spChg>
        <pc:picChg chg="del">
          <ac:chgData name="Labkovski, Zachary J" userId="S::zlabkovski3@gatech.edu::b0e12cb4-53a1-4586-9dbf-137597b49e9f" providerId="AD" clId="Web-{F39B092A-24BD-460C-9325-3AFDC689AE14}" dt="2023-04-17T22:47:53.363" v="120"/>
          <ac:picMkLst>
            <pc:docMk/>
            <pc:sldMk cId="4147818958" sldId="385"/>
            <ac:picMk id="4" creationId="{C01B9C1B-F780-AC09-C2AD-0B8F8369571D}"/>
          </ac:picMkLst>
        </pc:picChg>
        <pc:picChg chg="del">
          <ac:chgData name="Labkovski, Zachary J" userId="S::zlabkovski3@gatech.edu::b0e12cb4-53a1-4586-9dbf-137597b49e9f" providerId="AD" clId="Web-{F39B092A-24BD-460C-9325-3AFDC689AE14}" dt="2023-04-17T22:47:47.581" v="119"/>
          <ac:picMkLst>
            <pc:docMk/>
            <pc:sldMk cId="4147818958" sldId="385"/>
            <ac:picMk id="7" creationId="{FBB36CF3-4F0C-13EA-6E40-6106F8AB8F82}"/>
          </ac:picMkLst>
        </pc:picChg>
        <pc:picChg chg="del">
          <ac:chgData name="Labkovski, Zachary J" userId="S::zlabkovski3@gatech.edu::b0e12cb4-53a1-4586-9dbf-137597b49e9f" providerId="AD" clId="Web-{F39B092A-24BD-460C-9325-3AFDC689AE14}" dt="2023-04-17T22:47:43.269" v="117"/>
          <ac:picMkLst>
            <pc:docMk/>
            <pc:sldMk cId="4147818958" sldId="385"/>
            <ac:picMk id="11" creationId="{FDE812FF-7A9F-3E69-FB13-FA9290682518}"/>
          </ac:picMkLst>
        </pc:picChg>
        <pc:picChg chg="del">
          <ac:chgData name="Labkovski, Zachary J" userId="S::zlabkovski3@gatech.edu::b0e12cb4-53a1-4586-9dbf-137597b49e9f" providerId="AD" clId="Web-{F39B092A-24BD-460C-9325-3AFDC689AE14}" dt="2023-04-17T22:47:45.425" v="118"/>
          <ac:picMkLst>
            <pc:docMk/>
            <pc:sldMk cId="4147818958" sldId="385"/>
            <ac:picMk id="19" creationId="{3309FDB0-A0D1-F6A8-25FC-D1F0F8870A98}"/>
          </ac:picMkLst>
        </pc:picChg>
      </pc:sldChg>
    </pc:docChg>
  </pc:docChgLst>
  <pc:docChgLst>
    <pc:chgData name="Labkovski, Zachary J" userId="S::zlabkovski3@gatech.edu::b0e12cb4-53a1-4586-9dbf-137597b49e9f" providerId="AD" clId="Web-{12259F88-23CB-4C17-AFDF-982FE9790628}"/>
    <pc:docChg chg="modSld">
      <pc:chgData name="Labkovski, Zachary J" userId="S::zlabkovski3@gatech.edu::b0e12cb4-53a1-4586-9dbf-137597b49e9f" providerId="AD" clId="Web-{12259F88-23CB-4C17-AFDF-982FE9790628}" dt="2023-03-15T04:26:28.805" v="33" actId="14100"/>
      <pc:docMkLst>
        <pc:docMk/>
      </pc:docMkLst>
      <pc:sldChg chg="addSp modSp">
        <pc:chgData name="Labkovski, Zachary J" userId="S::zlabkovski3@gatech.edu::b0e12cb4-53a1-4586-9dbf-137597b49e9f" providerId="AD" clId="Web-{12259F88-23CB-4C17-AFDF-982FE9790628}" dt="2023-03-15T04:26:28.805" v="33" actId="14100"/>
        <pc:sldMkLst>
          <pc:docMk/>
          <pc:sldMk cId="3078271008" sldId="376"/>
        </pc:sldMkLst>
        <pc:spChg chg="mod">
          <ac:chgData name="Labkovski, Zachary J" userId="S::zlabkovski3@gatech.edu::b0e12cb4-53a1-4586-9dbf-137597b49e9f" providerId="AD" clId="Web-{12259F88-23CB-4C17-AFDF-982FE9790628}" dt="2023-03-15T04:24:25.411" v="0" actId="20577"/>
          <ac:spMkLst>
            <pc:docMk/>
            <pc:sldMk cId="3078271008" sldId="376"/>
            <ac:spMk id="2" creationId="{91C52932-AA47-43AA-90D8-38F9DB63FBDE}"/>
          </ac:spMkLst>
        </pc:spChg>
        <pc:picChg chg="add mod">
          <ac:chgData name="Labkovski, Zachary J" userId="S::zlabkovski3@gatech.edu::b0e12cb4-53a1-4586-9dbf-137597b49e9f" providerId="AD" clId="Web-{12259F88-23CB-4C17-AFDF-982FE9790628}" dt="2023-03-15T04:26:28.805" v="33" actId="14100"/>
          <ac:picMkLst>
            <pc:docMk/>
            <pc:sldMk cId="3078271008" sldId="376"/>
            <ac:picMk id="3" creationId="{001798D8-8E73-774A-D500-B03226336A3F}"/>
          </ac:picMkLst>
        </pc:picChg>
        <pc:picChg chg="add mod">
          <ac:chgData name="Labkovski, Zachary J" userId="S::zlabkovski3@gatech.edu::b0e12cb4-53a1-4586-9dbf-137597b49e9f" providerId="AD" clId="Web-{12259F88-23CB-4C17-AFDF-982FE9790628}" dt="2023-03-15T04:26:21.414" v="31" actId="14100"/>
          <ac:picMkLst>
            <pc:docMk/>
            <pc:sldMk cId="3078271008" sldId="376"/>
            <ac:picMk id="4" creationId="{C9A5DCFD-AB16-8D75-0608-EDA272C1A6A2}"/>
          </ac:picMkLst>
        </pc:picChg>
        <pc:picChg chg="add mod">
          <ac:chgData name="Labkovski, Zachary J" userId="S::zlabkovski3@gatech.edu::b0e12cb4-53a1-4586-9dbf-137597b49e9f" providerId="AD" clId="Web-{12259F88-23CB-4C17-AFDF-982FE9790628}" dt="2023-03-15T04:26:10.023" v="28" actId="1076"/>
          <ac:picMkLst>
            <pc:docMk/>
            <pc:sldMk cId="3078271008" sldId="376"/>
            <ac:picMk id="5" creationId="{325ACA5A-061A-590A-4F59-46C3B370281F}"/>
          </ac:picMkLst>
        </pc:picChg>
        <pc:picChg chg="add mod">
          <ac:chgData name="Labkovski, Zachary J" userId="S::zlabkovski3@gatech.edu::b0e12cb4-53a1-4586-9dbf-137597b49e9f" providerId="AD" clId="Web-{12259F88-23CB-4C17-AFDF-982FE9790628}" dt="2023-03-15T04:25:54.664" v="24" actId="1076"/>
          <ac:picMkLst>
            <pc:docMk/>
            <pc:sldMk cId="3078271008" sldId="376"/>
            <ac:picMk id="6" creationId="{4E2682DD-3E3A-2C7C-25AE-84A4760535BD}"/>
          </ac:picMkLst>
        </pc:picChg>
        <pc:picChg chg="add mod">
          <ac:chgData name="Labkovski, Zachary J" userId="S::zlabkovski3@gatech.edu::b0e12cb4-53a1-4586-9dbf-137597b49e9f" providerId="AD" clId="Web-{12259F88-23CB-4C17-AFDF-982FE9790628}" dt="2023-03-15T04:26:04.586" v="26" actId="1076"/>
          <ac:picMkLst>
            <pc:docMk/>
            <pc:sldMk cId="3078271008" sldId="376"/>
            <ac:picMk id="7" creationId="{08C99B9F-5266-2AAC-4B1E-8F8A486833C0}"/>
          </ac:picMkLst>
        </pc:picChg>
        <pc:picChg chg="add mod">
          <ac:chgData name="Labkovski, Zachary J" userId="S::zlabkovski3@gatech.edu::b0e12cb4-53a1-4586-9dbf-137597b49e9f" providerId="AD" clId="Web-{12259F88-23CB-4C17-AFDF-982FE9790628}" dt="2023-03-15T04:25:51.570" v="23" actId="1076"/>
          <ac:picMkLst>
            <pc:docMk/>
            <pc:sldMk cId="3078271008" sldId="376"/>
            <ac:picMk id="8" creationId="{F3B4B5F8-8322-FA4B-DCF7-16D6A0759A25}"/>
          </ac:picMkLst>
        </pc:picChg>
      </pc:sldChg>
    </pc:docChg>
  </pc:docChgLst>
  <pc:docChgLst>
    <pc:chgData name="Watkins, Emma K" userId="S::ewatkins32@gatech.edu::2b485d71-08f9-405b-8ca9-b513c183d898" providerId="AD" clId="Web-{70A55A05-C227-F2DD-CF09-B2322840D366}"/>
    <pc:docChg chg="delSld modSld sldOrd">
      <pc:chgData name="Watkins, Emma K" userId="S::ewatkins32@gatech.edu::2b485d71-08f9-405b-8ca9-b513c183d898" providerId="AD" clId="Web-{70A55A05-C227-F2DD-CF09-B2322840D366}" dt="2023-03-08T21:46:09.114" v="59"/>
      <pc:docMkLst>
        <pc:docMk/>
      </pc:docMkLst>
      <pc:sldChg chg="addSp delSp modSp del ord">
        <pc:chgData name="Watkins, Emma K" userId="S::ewatkins32@gatech.edu::2b485d71-08f9-405b-8ca9-b513c183d898" providerId="AD" clId="Web-{70A55A05-C227-F2DD-CF09-B2322840D366}" dt="2023-03-08T21:46:09.114" v="59"/>
        <pc:sldMkLst>
          <pc:docMk/>
          <pc:sldMk cId="3074452723" sldId="363"/>
        </pc:sldMkLst>
        <pc:spChg chg="mod">
          <ac:chgData name="Watkins, Emma K" userId="S::ewatkins32@gatech.edu::2b485d71-08f9-405b-8ca9-b513c183d898" providerId="AD" clId="Web-{70A55A05-C227-F2DD-CF09-B2322840D366}" dt="2023-03-08T21:40:24.651" v="53" actId="20577"/>
          <ac:spMkLst>
            <pc:docMk/>
            <pc:sldMk cId="3074452723" sldId="363"/>
            <ac:spMk id="2" creationId="{91C52932-AA47-43AA-90D8-38F9DB63FBDE}"/>
          </ac:spMkLst>
        </pc:spChg>
        <pc:spChg chg="del">
          <ac:chgData name="Watkins, Emma K" userId="S::ewatkins32@gatech.edu::2b485d71-08f9-405b-8ca9-b513c183d898" providerId="AD" clId="Web-{70A55A05-C227-F2DD-CF09-B2322840D366}" dt="2023-03-08T21:38:02.929" v="5"/>
          <ac:spMkLst>
            <pc:docMk/>
            <pc:sldMk cId="3074452723" sldId="363"/>
            <ac:spMk id="3" creationId="{0E08CB9C-5A11-DDA1-59B6-1B566BC801A4}"/>
          </ac:spMkLst>
        </pc:spChg>
        <pc:spChg chg="add mod">
          <ac:chgData name="Watkins, Emma K" userId="S::ewatkins32@gatech.edu::2b485d71-08f9-405b-8ca9-b513c183d898" providerId="AD" clId="Web-{70A55A05-C227-F2DD-CF09-B2322840D366}" dt="2023-03-08T21:40:40.996" v="58" actId="20577"/>
          <ac:spMkLst>
            <pc:docMk/>
            <pc:sldMk cId="3074452723" sldId="363"/>
            <ac:spMk id="4" creationId="{6D936554-9638-85B0-ACDD-200B2B0CC378}"/>
          </ac:spMkLst>
        </pc:spChg>
      </pc:sldChg>
      <pc:sldChg chg="del">
        <pc:chgData name="Watkins, Emma K" userId="S::ewatkins32@gatech.edu::2b485d71-08f9-405b-8ca9-b513c183d898" providerId="AD" clId="Web-{70A55A05-C227-F2DD-CF09-B2322840D366}" dt="2023-03-08T21:39:18.196" v="42"/>
        <pc:sldMkLst>
          <pc:docMk/>
          <pc:sldMk cId="3753397517" sldId="365"/>
        </pc:sldMkLst>
      </pc:sldChg>
    </pc:docChg>
  </pc:docChgLst>
  <pc:docChgLst>
    <pc:chgData name="Simonetti, Paula R" userId="S::psimonetti3@gatech.edu::37aa77e8-a5a6-4630-b211-0a774c1ad5e7" providerId="AD" clId="Web-{23AB2D8A-CB46-4FFF-8AAF-461ED5113692}"/>
    <pc:docChg chg="modSld sldOrd">
      <pc:chgData name="Simonetti, Paula R" userId="S::psimonetti3@gatech.edu::37aa77e8-a5a6-4630-b211-0a774c1ad5e7" providerId="AD" clId="Web-{23AB2D8A-CB46-4FFF-8AAF-461ED5113692}" dt="2023-03-03T23:46:49.182" v="153" actId="20577"/>
      <pc:docMkLst>
        <pc:docMk/>
      </pc:docMkLst>
      <pc:sldChg chg="ord">
        <pc:chgData name="Simonetti, Paula R" userId="S::psimonetti3@gatech.edu::37aa77e8-a5a6-4630-b211-0a774c1ad5e7" providerId="AD" clId="Web-{23AB2D8A-CB46-4FFF-8AAF-461ED5113692}" dt="2023-03-03T23:40:12.736" v="130"/>
        <pc:sldMkLst>
          <pc:docMk/>
          <pc:sldMk cId="2521969156" sldId="263"/>
        </pc:sldMkLst>
      </pc:sldChg>
      <pc:sldChg chg="modSp">
        <pc:chgData name="Simonetti, Paula R" userId="S::psimonetti3@gatech.edu::37aa77e8-a5a6-4630-b211-0a774c1ad5e7" providerId="AD" clId="Web-{23AB2D8A-CB46-4FFF-8AAF-461ED5113692}" dt="2023-03-03T23:44:39.710" v="145" actId="20577"/>
        <pc:sldMkLst>
          <pc:docMk/>
          <pc:sldMk cId="2219792358" sldId="337"/>
        </pc:sldMkLst>
        <pc:spChg chg="mod">
          <ac:chgData name="Simonetti, Paula R" userId="S::psimonetti3@gatech.edu::37aa77e8-a5a6-4630-b211-0a774c1ad5e7" providerId="AD" clId="Web-{23AB2D8A-CB46-4FFF-8AAF-461ED5113692}" dt="2023-03-03T23:44:39.710" v="145" actId="20577"/>
          <ac:spMkLst>
            <pc:docMk/>
            <pc:sldMk cId="2219792358" sldId="337"/>
            <ac:spMk id="2" creationId="{91C52932-AA47-43AA-90D8-38F9DB63FBDE}"/>
          </ac:spMkLst>
        </pc:spChg>
      </pc:sldChg>
      <pc:sldChg chg="addSp modSp">
        <pc:chgData name="Simonetti, Paula R" userId="S::psimonetti3@gatech.edu::37aa77e8-a5a6-4630-b211-0a774c1ad5e7" providerId="AD" clId="Web-{23AB2D8A-CB46-4FFF-8AAF-461ED5113692}" dt="2023-03-03T23:38:54.218" v="101" actId="1076"/>
        <pc:sldMkLst>
          <pc:docMk/>
          <pc:sldMk cId="1291105036" sldId="345"/>
        </pc:sldMkLst>
        <pc:spChg chg="add mod">
          <ac:chgData name="Simonetti, Paula R" userId="S::psimonetti3@gatech.edu::37aa77e8-a5a6-4630-b211-0a774c1ad5e7" providerId="AD" clId="Web-{23AB2D8A-CB46-4FFF-8AAF-461ED5113692}" dt="2023-03-03T23:38:54.218" v="101" actId="1076"/>
          <ac:spMkLst>
            <pc:docMk/>
            <pc:sldMk cId="1291105036" sldId="345"/>
            <ac:spMk id="5" creationId="{E604997D-773E-4179-42C6-5294B1097F05}"/>
          </ac:spMkLst>
        </pc:spChg>
        <pc:spChg chg="mod">
          <ac:chgData name="Simonetti, Paula R" userId="S::psimonetti3@gatech.edu::37aa77e8-a5a6-4630-b211-0a774c1ad5e7" providerId="AD" clId="Web-{23AB2D8A-CB46-4FFF-8AAF-461ED5113692}" dt="2023-03-03T23:36:50.512" v="62" actId="20577"/>
          <ac:spMkLst>
            <pc:docMk/>
            <pc:sldMk cId="1291105036" sldId="345"/>
            <ac:spMk id="6" creationId="{D9FE4E4F-1C90-DA79-6B15-AD5407EA33C9}"/>
          </ac:spMkLst>
        </pc:spChg>
        <pc:spChg chg="mod">
          <ac:chgData name="Simonetti, Paula R" userId="S::psimonetti3@gatech.edu::37aa77e8-a5a6-4630-b211-0a774c1ad5e7" providerId="AD" clId="Web-{23AB2D8A-CB46-4FFF-8AAF-461ED5113692}" dt="2023-03-03T23:38:02.217" v="77" actId="20577"/>
          <ac:spMkLst>
            <pc:docMk/>
            <pc:sldMk cId="1291105036" sldId="345"/>
            <ac:spMk id="14" creationId="{C2D0C679-F071-1DD4-A171-43A074A02AC1}"/>
          </ac:spMkLst>
        </pc:spChg>
        <pc:grpChg chg="mod">
          <ac:chgData name="Simonetti, Paula R" userId="S::psimonetti3@gatech.edu::37aa77e8-a5a6-4630-b211-0a774c1ad5e7" providerId="AD" clId="Web-{23AB2D8A-CB46-4FFF-8AAF-461ED5113692}" dt="2023-03-03T23:37:59.248" v="76" actId="1076"/>
          <ac:grpSpMkLst>
            <pc:docMk/>
            <pc:sldMk cId="1291105036" sldId="345"/>
            <ac:grpSpMk id="11" creationId="{2D1BA395-E328-6BFB-6F58-9E460D119F9A}"/>
          </ac:grpSpMkLst>
        </pc:grpChg>
      </pc:sldChg>
      <pc:sldChg chg="modSp">
        <pc:chgData name="Simonetti, Paula R" userId="S::psimonetti3@gatech.edu::37aa77e8-a5a6-4630-b211-0a774c1ad5e7" providerId="AD" clId="Web-{23AB2D8A-CB46-4FFF-8AAF-461ED5113692}" dt="2023-03-03T23:46:49.182" v="153" actId="20577"/>
        <pc:sldMkLst>
          <pc:docMk/>
          <pc:sldMk cId="888392121" sldId="357"/>
        </pc:sldMkLst>
        <pc:spChg chg="mod">
          <ac:chgData name="Simonetti, Paula R" userId="S::psimonetti3@gatech.edu::37aa77e8-a5a6-4630-b211-0a774c1ad5e7" providerId="AD" clId="Web-{23AB2D8A-CB46-4FFF-8AAF-461ED5113692}" dt="2023-03-03T23:46:22.697" v="150" actId="20577"/>
          <ac:spMkLst>
            <pc:docMk/>
            <pc:sldMk cId="888392121" sldId="357"/>
            <ac:spMk id="4" creationId="{5ADCD050-03BD-B1E8-FC62-6D5FE01251E1}"/>
          </ac:spMkLst>
        </pc:spChg>
        <pc:spChg chg="mod">
          <ac:chgData name="Simonetti, Paula R" userId="S::psimonetti3@gatech.edu::37aa77e8-a5a6-4630-b211-0a774c1ad5e7" providerId="AD" clId="Web-{23AB2D8A-CB46-4FFF-8AAF-461ED5113692}" dt="2023-03-03T23:46:34.213" v="151" actId="20577"/>
          <ac:spMkLst>
            <pc:docMk/>
            <pc:sldMk cId="888392121" sldId="357"/>
            <ac:spMk id="6" creationId="{B2CD4D01-AA14-1086-5A41-9886A7B2E1B8}"/>
          </ac:spMkLst>
        </pc:spChg>
        <pc:spChg chg="mod">
          <ac:chgData name="Simonetti, Paula R" userId="S::psimonetti3@gatech.edu::37aa77e8-a5a6-4630-b211-0a774c1ad5e7" providerId="AD" clId="Web-{23AB2D8A-CB46-4FFF-8AAF-461ED5113692}" dt="2023-03-03T23:46:49.182" v="153" actId="20577"/>
          <ac:spMkLst>
            <pc:docMk/>
            <pc:sldMk cId="888392121" sldId="357"/>
            <ac:spMk id="12" creationId="{2B201197-E1A3-81DF-2517-99FA9B8A7EFD}"/>
          </ac:spMkLst>
        </pc:spChg>
      </pc:sldChg>
      <pc:sldChg chg="addSp delSp modSp">
        <pc:chgData name="Simonetti, Paula R" userId="S::psimonetti3@gatech.edu::37aa77e8-a5a6-4630-b211-0a774c1ad5e7" providerId="AD" clId="Web-{23AB2D8A-CB46-4FFF-8AAF-461ED5113692}" dt="2023-03-03T23:40:05.798" v="129" actId="20577"/>
        <pc:sldMkLst>
          <pc:docMk/>
          <pc:sldMk cId="1314022979" sldId="359"/>
        </pc:sldMkLst>
        <pc:spChg chg="mod">
          <ac:chgData name="Simonetti, Paula R" userId="S::psimonetti3@gatech.edu::37aa77e8-a5a6-4630-b211-0a774c1ad5e7" providerId="AD" clId="Web-{23AB2D8A-CB46-4FFF-8AAF-461ED5113692}" dt="2023-03-03T23:31:25.098" v="26" actId="20577"/>
          <ac:spMkLst>
            <pc:docMk/>
            <pc:sldMk cId="1314022979" sldId="359"/>
            <ac:spMk id="4" creationId="{D088CDCC-1914-E479-3E51-1D552E22FCE5}"/>
          </ac:spMkLst>
        </pc:spChg>
        <pc:spChg chg="add del mod">
          <ac:chgData name="Simonetti, Paula R" userId="S::psimonetti3@gatech.edu::37aa77e8-a5a6-4630-b211-0a774c1ad5e7" providerId="AD" clId="Web-{23AB2D8A-CB46-4FFF-8AAF-461ED5113692}" dt="2023-03-03T23:28:04.406" v="1"/>
          <ac:spMkLst>
            <pc:docMk/>
            <pc:sldMk cId="1314022979" sldId="359"/>
            <ac:spMk id="5" creationId="{F9F909D8-76DF-D7C3-065C-0E63D148A41A}"/>
          </ac:spMkLst>
        </pc:spChg>
        <pc:spChg chg="add mod">
          <ac:chgData name="Simonetti, Paula R" userId="S::psimonetti3@gatech.edu::37aa77e8-a5a6-4630-b211-0a774c1ad5e7" providerId="AD" clId="Web-{23AB2D8A-CB46-4FFF-8AAF-461ED5113692}" dt="2023-03-03T23:33:14.226" v="40" actId="1076"/>
          <ac:spMkLst>
            <pc:docMk/>
            <pc:sldMk cId="1314022979" sldId="359"/>
            <ac:spMk id="10" creationId="{E651CF17-31E3-D13A-2186-6F3BC07BB711}"/>
          </ac:spMkLst>
        </pc:spChg>
        <pc:spChg chg="mod">
          <ac:chgData name="Simonetti, Paula R" userId="S::psimonetti3@gatech.edu::37aa77e8-a5a6-4630-b211-0a774c1ad5e7" providerId="AD" clId="Web-{23AB2D8A-CB46-4FFF-8AAF-461ED5113692}" dt="2023-03-03T23:31:38.208" v="28" actId="20577"/>
          <ac:spMkLst>
            <pc:docMk/>
            <pc:sldMk cId="1314022979" sldId="359"/>
            <ac:spMk id="13" creationId="{4AA1698C-283C-6F16-ACE9-6F5C2154DED6}"/>
          </ac:spMkLst>
        </pc:spChg>
        <pc:spChg chg="add mod ord">
          <ac:chgData name="Simonetti, Paula R" userId="S::psimonetti3@gatech.edu::37aa77e8-a5a6-4630-b211-0a774c1ad5e7" providerId="AD" clId="Web-{23AB2D8A-CB46-4FFF-8AAF-461ED5113692}" dt="2023-03-03T23:35:45.870" v="51"/>
          <ac:spMkLst>
            <pc:docMk/>
            <pc:sldMk cId="1314022979" sldId="359"/>
            <ac:spMk id="15" creationId="{C03E0261-0FF1-8592-CA3D-722864C05177}"/>
          </ac:spMkLst>
        </pc:spChg>
        <pc:spChg chg="add del mod">
          <ac:chgData name="Simonetti, Paula R" userId="S::psimonetti3@gatech.edu::37aa77e8-a5a6-4630-b211-0a774c1ad5e7" providerId="AD" clId="Web-{23AB2D8A-CB46-4FFF-8AAF-461ED5113692}" dt="2023-03-03T23:39:19.344" v="104"/>
          <ac:spMkLst>
            <pc:docMk/>
            <pc:sldMk cId="1314022979" sldId="359"/>
            <ac:spMk id="17" creationId="{F4345A73-840F-B172-0A67-D1CC59EFDA4D}"/>
          </ac:spMkLst>
        </pc:spChg>
        <pc:spChg chg="mod">
          <ac:chgData name="Simonetti, Paula R" userId="S::psimonetti3@gatech.edu::37aa77e8-a5a6-4630-b211-0a774c1ad5e7" providerId="AD" clId="Web-{23AB2D8A-CB46-4FFF-8AAF-461ED5113692}" dt="2023-03-03T23:31:46.833" v="30" actId="20577"/>
          <ac:spMkLst>
            <pc:docMk/>
            <pc:sldMk cId="1314022979" sldId="359"/>
            <ac:spMk id="20" creationId="{4F70946C-8463-0401-8BFF-C77A86FCAF1D}"/>
          </ac:spMkLst>
        </pc:spChg>
        <pc:spChg chg="mod">
          <ac:chgData name="Simonetti, Paula R" userId="S::psimonetti3@gatech.edu::37aa77e8-a5a6-4630-b211-0a774c1ad5e7" providerId="AD" clId="Web-{23AB2D8A-CB46-4FFF-8AAF-461ED5113692}" dt="2023-03-03T23:31:54.162" v="32" actId="20577"/>
          <ac:spMkLst>
            <pc:docMk/>
            <pc:sldMk cId="1314022979" sldId="359"/>
            <ac:spMk id="24" creationId="{66E79533-F142-E9E2-F4FC-1EFA2FD71ADF}"/>
          </ac:spMkLst>
        </pc:spChg>
        <pc:spChg chg="mod">
          <ac:chgData name="Simonetti, Paula R" userId="S::psimonetti3@gatech.edu::37aa77e8-a5a6-4630-b211-0a774c1ad5e7" providerId="AD" clId="Web-{23AB2D8A-CB46-4FFF-8AAF-461ED5113692}" dt="2023-03-03T23:33:47.758" v="42" actId="1076"/>
          <ac:spMkLst>
            <pc:docMk/>
            <pc:sldMk cId="1314022979" sldId="359"/>
            <ac:spMk id="26" creationId="{65BFDDD1-710C-CC17-94EC-8377FD966B40}"/>
          </ac:spMkLst>
        </pc:spChg>
        <pc:spChg chg="add del mod">
          <ac:chgData name="Simonetti, Paula R" userId="S::psimonetti3@gatech.edu::37aa77e8-a5a6-4630-b211-0a774c1ad5e7" providerId="AD" clId="Web-{23AB2D8A-CB46-4FFF-8AAF-461ED5113692}" dt="2023-03-03T23:39:35" v="107"/>
          <ac:spMkLst>
            <pc:docMk/>
            <pc:sldMk cId="1314022979" sldId="359"/>
            <ac:spMk id="27" creationId="{E7A35E09-AB48-8633-E1EB-3839D69F5A28}"/>
          </ac:spMkLst>
        </pc:spChg>
        <pc:spChg chg="add mod">
          <ac:chgData name="Simonetti, Paula R" userId="S::psimonetti3@gatech.edu::37aa77e8-a5a6-4630-b211-0a774c1ad5e7" providerId="AD" clId="Web-{23AB2D8A-CB46-4FFF-8AAF-461ED5113692}" dt="2023-03-03T23:40:05.798" v="129" actId="20577"/>
          <ac:spMkLst>
            <pc:docMk/>
            <pc:sldMk cId="1314022979" sldId="359"/>
            <ac:spMk id="28" creationId="{6D613587-EEDA-C6DD-B245-997F14779DB9}"/>
          </ac:spMkLst>
        </pc:spChg>
        <pc:grpChg chg="mod">
          <ac:chgData name="Simonetti, Paula R" userId="S::psimonetti3@gatech.edu::37aa77e8-a5a6-4630-b211-0a774c1ad5e7" providerId="AD" clId="Web-{23AB2D8A-CB46-4FFF-8AAF-461ED5113692}" dt="2023-03-03T23:32:24.428" v="33" actId="14100"/>
          <ac:grpSpMkLst>
            <pc:docMk/>
            <pc:sldMk cId="1314022979" sldId="359"/>
            <ac:grpSpMk id="7" creationId="{E8161A94-B4AF-730B-7847-D80E804166E0}"/>
          </ac:grpSpMkLst>
        </pc:grpChg>
        <pc:grpChg chg="mod">
          <ac:chgData name="Simonetti, Paula R" userId="S::psimonetti3@gatech.edu::37aa77e8-a5a6-4630-b211-0a774c1ad5e7" providerId="AD" clId="Web-{23AB2D8A-CB46-4FFF-8AAF-461ED5113692}" dt="2023-03-03T23:32:33.834" v="34" actId="14100"/>
          <ac:grpSpMkLst>
            <pc:docMk/>
            <pc:sldMk cId="1314022979" sldId="359"/>
            <ac:grpSpMk id="11" creationId="{2D1BA395-E328-6BFB-6F58-9E460D119F9A}"/>
          </ac:grpSpMkLst>
        </pc:grpChg>
        <pc:grpChg chg="mod">
          <ac:chgData name="Simonetti, Paula R" userId="S::psimonetti3@gatech.edu::37aa77e8-a5a6-4630-b211-0a774c1ad5e7" providerId="AD" clId="Web-{23AB2D8A-CB46-4FFF-8AAF-461ED5113692}" dt="2023-03-03T23:32:40.616" v="35" actId="14100"/>
          <ac:grpSpMkLst>
            <pc:docMk/>
            <pc:sldMk cId="1314022979" sldId="359"/>
            <ac:grpSpMk id="18" creationId="{2A7BA099-F156-4241-A850-6E051CBE9B7D}"/>
          </ac:grpSpMkLst>
        </pc:grpChg>
        <pc:grpChg chg="mod">
          <ac:chgData name="Simonetti, Paula R" userId="S::psimonetti3@gatech.edu::37aa77e8-a5a6-4630-b211-0a774c1ad5e7" providerId="AD" clId="Web-{23AB2D8A-CB46-4FFF-8AAF-461ED5113692}" dt="2023-03-03T23:32:46.928" v="36" actId="14100"/>
          <ac:grpSpMkLst>
            <pc:docMk/>
            <pc:sldMk cId="1314022979" sldId="359"/>
            <ac:grpSpMk id="22" creationId="{64016044-D00E-D74C-1AEF-1A971A67731A}"/>
          </ac:grpSpMkLst>
        </pc:grpChg>
        <pc:grpChg chg="mod">
          <ac:chgData name="Simonetti, Paula R" userId="S::psimonetti3@gatech.edu::37aa77e8-a5a6-4630-b211-0a774c1ad5e7" providerId="AD" clId="Web-{23AB2D8A-CB46-4FFF-8AAF-461ED5113692}" dt="2023-03-03T23:33:47.789" v="43" actId="1076"/>
          <ac:grpSpMkLst>
            <pc:docMk/>
            <pc:sldMk cId="1314022979" sldId="359"/>
            <ac:grpSpMk id="39" creationId="{77632438-60C8-BD56-E29F-9B3D09503D16}"/>
          </ac:grpSpMkLst>
        </pc:grpChg>
        <pc:picChg chg="add mod ord">
          <ac:chgData name="Simonetti, Paula R" userId="S::psimonetti3@gatech.edu::37aa77e8-a5a6-4630-b211-0a774c1ad5e7" providerId="AD" clId="Web-{23AB2D8A-CB46-4FFF-8AAF-461ED5113692}" dt="2023-03-03T23:33:47.742" v="41" actId="1076"/>
          <ac:picMkLst>
            <pc:docMk/>
            <pc:sldMk cId="1314022979" sldId="359"/>
            <ac:picMk id="9" creationId="{F6356DD4-257C-9D6C-212A-3D1239A3571A}"/>
          </ac:picMkLst>
        </pc:picChg>
        <pc:picChg chg="del">
          <ac:chgData name="Simonetti, Paula R" userId="S::psimonetti3@gatech.edu::37aa77e8-a5a6-4630-b211-0a774c1ad5e7" providerId="AD" clId="Web-{23AB2D8A-CB46-4FFF-8AAF-461ED5113692}" dt="2023-03-03T23:28:02.406" v="0"/>
          <ac:picMkLst>
            <pc:docMk/>
            <pc:sldMk cId="1314022979" sldId="359"/>
            <ac:picMk id="29" creationId="{1254308B-93D3-6F74-1BA3-DF6098E26D86}"/>
          </ac:picMkLst>
        </pc:picChg>
      </pc:sldChg>
    </pc:docChg>
  </pc:docChgLst>
  <pc:docChgLst>
    <pc:chgData name="Simonetti, Paula R" userId="S::psimonetti3@gatech.edu::37aa77e8-a5a6-4630-b211-0a774c1ad5e7" providerId="AD" clId="Web-{F8A64924-CAB8-459E-9BA9-9D4E776A1427}"/>
    <pc:docChg chg="modSld">
      <pc:chgData name="Simonetti, Paula R" userId="S::psimonetti3@gatech.edu::37aa77e8-a5a6-4630-b211-0a774c1ad5e7" providerId="AD" clId="Web-{F8A64924-CAB8-459E-9BA9-9D4E776A1427}" dt="2023-03-13T18:54:17.695" v="39" actId="1076"/>
      <pc:docMkLst>
        <pc:docMk/>
      </pc:docMkLst>
      <pc:sldChg chg="addSp modSp">
        <pc:chgData name="Simonetti, Paula R" userId="S::psimonetti3@gatech.edu::37aa77e8-a5a6-4630-b211-0a774c1ad5e7" providerId="AD" clId="Web-{F8A64924-CAB8-459E-9BA9-9D4E776A1427}" dt="2023-03-13T18:54:17.695" v="39" actId="1076"/>
        <pc:sldMkLst>
          <pc:docMk/>
          <pc:sldMk cId="2280381092" sldId="331"/>
        </pc:sldMkLst>
        <pc:spChg chg="add mod">
          <ac:chgData name="Simonetti, Paula R" userId="S::psimonetti3@gatech.edu::37aa77e8-a5a6-4630-b211-0a774c1ad5e7" providerId="AD" clId="Web-{F8A64924-CAB8-459E-9BA9-9D4E776A1427}" dt="2023-03-13T18:53:57.335" v="36" actId="1076"/>
          <ac:spMkLst>
            <pc:docMk/>
            <pc:sldMk cId="2280381092" sldId="331"/>
            <ac:spMk id="3" creationId="{ABEE7F58-987B-B5C2-8295-F25432FA72BB}"/>
          </ac:spMkLst>
        </pc:spChg>
        <pc:spChg chg="add mod">
          <ac:chgData name="Simonetti, Paula R" userId="S::psimonetti3@gatech.edu::37aa77e8-a5a6-4630-b211-0a774c1ad5e7" providerId="AD" clId="Web-{F8A64924-CAB8-459E-9BA9-9D4E776A1427}" dt="2023-03-13T18:54:03.476" v="37" actId="1076"/>
          <ac:spMkLst>
            <pc:docMk/>
            <pc:sldMk cId="2280381092" sldId="331"/>
            <ac:spMk id="23" creationId="{D0E5D562-5788-577A-1F55-E7CCE170F331}"/>
          </ac:spMkLst>
        </pc:spChg>
        <pc:spChg chg="add mod">
          <ac:chgData name="Simonetti, Paula R" userId="S::psimonetti3@gatech.edu::37aa77e8-a5a6-4630-b211-0a774c1ad5e7" providerId="AD" clId="Web-{F8A64924-CAB8-459E-9BA9-9D4E776A1427}" dt="2023-03-13T18:54:09.461" v="38" actId="1076"/>
          <ac:spMkLst>
            <pc:docMk/>
            <pc:sldMk cId="2280381092" sldId="331"/>
            <ac:spMk id="24" creationId="{3517F38F-5BD4-99B9-B8F6-1DF29959708D}"/>
          </ac:spMkLst>
        </pc:spChg>
        <pc:spChg chg="add mod">
          <ac:chgData name="Simonetti, Paula R" userId="S::psimonetti3@gatech.edu::37aa77e8-a5a6-4630-b211-0a774c1ad5e7" providerId="AD" clId="Web-{F8A64924-CAB8-459E-9BA9-9D4E776A1427}" dt="2023-03-13T18:54:17.695" v="39" actId="1076"/>
          <ac:spMkLst>
            <pc:docMk/>
            <pc:sldMk cId="2280381092" sldId="331"/>
            <ac:spMk id="25" creationId="{3CEDCD5F-BCF1-42E8-E0B6-C46BFB60A1BF}"/>
          </ac:spMkLst>
        </pc:spChg>
      </pc:sldChg>
    </pc:docChg>
  </pc:docChgLst>
  <pc:docChgLst>
    <pc:chgData clId="Web-{91710D1C-451A-4F09-88AF-B46712C3AD0D}"/>
    <pc:docChg chg="modSld">
      <pc:chgData name="" userId="" providerId="" clId="Web-{91710D1C-451A-4F09-88AF-B46712C3AD0D}" dt="2023-04-19T05:05:24.051" v="0"/>
      <pc:docMkLst>
        <pc:docMk/>
      </pc:docMkLst>
      <pc:sldChg chg="delSp">
        <pc:chgData name="" userId="" providerId="" clId="Web-{91710D1C-451A-4F09-88AF-B46712C3AD0D}" dt="2023-04-19T05:05:24.051" v="0"/>
        <pc:sldMkLst>
          <pc:docMk/>
          <pc:sldMk cId="3612152812" sldId="387"/>
        </pc:sldMkLst>
        <pc:graphicFrameChg chg="del">
          <ac:chgData name="" userId="" providerId="" clId="Web-{91710D1C-451A-4F09-88AF-B46712C3AD0D}" dt="2023-04-19T05:05:24.051" v="0"/>
          <ac:graphicFrameMkLst>
            <pc:docMk/>
            <pc:sldMk cId="3612152812" sldId="387"/>
            <ac:graphicFrameMk id="9" creationId="{9B0A40C2-D5AE-3E69-559C-2C607DF62C07}"/>
          </ac:graphicFrameMkLst>
        </pc:graphicFrameChg>
      </pc:sldChg>
    </pc:docChg>
  </pc:docChgLst>
  <pc:docChgLst>
    <pc:chgData name="Labkovski, Zachary J" userId="S::zlabkovski3@gatech.edu::b0e12cb4-53a1-4586-9dbf-137597b49e9f" providerId="AD" clId="Web-{AC543D2E-243C-4971-8C00-3B4D462D3855}"/>
    <pc:docChg chg="modSld">
      <pc:chgData name="Labkovski, Zachary J" userId="S::zlabkovski3@gatech.edu::b0e12cb4-53a1-4586-9dbf-137597b49e9f" providerId="AD" clId="Web-{AC543D2E-243C-4971-8C00-3B4D462D3855}" dt="2023-04-19T19:20:46.429" v="8" actId="20577"/>
      <pc:docMkLst>
        <pc:docMk/>
      </pc:docMkLst>
      <pc:sldChg chg="modSp">
        <pc:chgData name="Labkovski, Zachary J" userId="S::zlabkovski3@gatech.edu::b0e12cb4-53a1-4586-9dbf-137597b49e9f" providerId="AD" clId="Web-{AC543D2E-243C-4971-8C00-3B4D462D3855}" dt="2023-04-19T19:20:46.429" v="8" actId="20577"/>
        <pc:sldMkLst>
          <pc:docMk/>
          <pc:sldMk cId="4043289433" sldId="390"/>
        </pc:sldMkLst>
        <pc:spChg chg="mod">
          <ac:chgData name="Labkovski, Zachary J" userId="S::zlabkovski3@gatech.edu::b0e12cb4-53a1-4586-9dbf-137597b49e9f" providerId="AD" clId="Web-{AC543D2E-243C-4971-8C00-3B4D462D3855}" dt="2023-04-19T19:20:46.429" v="8" actId="20577"/>
          <ac:spMkLst>
            <pc:docMk/>
            <pc:sldMk cId="4043289433" sldId="390"/>
            <ac:spMk id="15" creationId="{188F9DF5-B9A1-BDE8-ED4E-6AD1488A8D8A}"/>
          </ac:spMkLst>
        </pc:spChg>
      </pc:sldChg>
    </pc:docChg>
  </pc:docChgLst>
  <pc:docChgLst>
    <pc:chgData name="Simonetti, Paula R" userId="S::psimonetti3@gatech.edu::37aa77e8-a5a6-4630-b211-0a774c1ad5e7" providerId="AD" clId="Web-{5E5678BA-8DF7-4D1F-86B9-9EA642A3CEA1}"/>
    <pc:docChg chg="addSld modSld sldOrd">
      <pc:chgData name="Simonetti, Paula R" userId="S::psimonetti3@gatech.edu::37aa77e8-a5a6-4630-b211-0a774c1ad5e7" providerId="AD" clId="Web-{5E5678BA-8DF7-4D1F-86B9-9EA642A3CEA1}" dt="2023-03-03T23:25:07.818" v="388" actId="1076"/>
      <pc:docMkLst>
        <pc:docMk/>
      </pc:docMkLst>
      <pc:sldChg chg="modSp">
        <pc:chgData name="Simonetti, Paula R" userId="S::psimonetti3@gatech.edu::37aa77e8-a5a6-4630-b211-0a774c1ad5e7" providerId="AD" clId="Web-{5E5678BA-8DF7-4D1F-86B9-9EA642A3CEA1}" dt="2023-03-03T23:21:07.620" v="354" actId="20577"/>
        <pc:sldMkLst>
          <pc:docMk/>
          <pc:sldMk cId="2332970775" sldId="277"/>
        </pc:sldMkLst>
        <pc:spChg chg="mod">
          <ac:chgData name="Simonetti, Paula R" userId="S::psimonetti3@gatech.edu::37aa77e8-a5a6-4630-b211-0a774c1ad5e7" providerId="AD" clId="Web-{5E5678BA-8DF7-4D1F-86B9-9EA642A3CEA1}" dt="2023-03-03T23:20:34.759" v="352" actId="20577"/>
          <ac:spMkLst>
            <pc:docMk/>
            <pc:sldMk cId="2332970775" sldId="277"/>
            <ac:spMk id="25" creationId="{668ED46F-9E10-FA23-7E07-CDD7AB5D4430}"/>
          </ac:spMkLst>
        </pc:spChg>
        <pc:spChg chg="mod">
          <ac:chgData name="Simonetti, Paula R" userId="S::psimonetti3@gatech.edu::37aa77e8-a5a6-4630-b211-0a774c1ad5e7" providerId="AD" clId="Web-{5E5678BA-8DF7-4D1F-86B9-9EA642A3CEA1}" dt="2023-03-03T23:21:07.620" v="354" actId="20577"/>
          <ac:spMkLst>
            <pc:docMk/>
            <pc:sldMk cId="2332970775" sldId="277"/>
            <ac:spMk id="31" creationId="{5003DFF6-3720-AC57-07A9-E8B41DEE1E70}"/>
          </ac:spMkLst>
        </pc:spChg>
      </pc:sldChg>
      <pc:sldChg chg="addSp delSp modSp">
        <pc:chgData name="Simonetti, Paula R" userId="S::psimonetti3@gatech.edu::37aa77e8-a5a6-4630-b211-0a774c1ad5e7" providerId="AD" clId="Web-{5E5678BA-8DF7-4D1F-86B9-9EA642A3CEA1}" dt="2023-03-03T23:17:09.797" v="328" actId="1076"/>
        <pc:sldMkLst>
          <pc:docMk/>
          <pc:sldMk cId="1685243675" sldId="332"/>
        </pc:sldMkLst>
        <pc:spChg chg="del">
          <ac:chgData name="Simonetti, Paula R" userId="S::psimonetti3@gatech.edu::37aa77e8-a5a6-4630-b211-0a774c1ad5e7" providerId="AD" clId="Web-{5E5678BA-8DF7-4D1F-86B9-9EA642A3CEA1}" dt="2023-03-03T23:03:10.995" v="24"/>
          <ac:spMkLst>
            <pc:docMk/>
            <pc:sldMk cId="1685243675" sldId="332"/>
            <ac:spMk id="4" creationId="{E9889811-41E2-424B-8459-B53B64F61951}"/>
          </ac:spMkLst>
        </pc:spChg>
        <pc:spChg chg="del mod">
          <ac:chgData name="Simonetti, Paula R" userId="S::psimonetti3@gatech.edu::37aa77e8-a5a6-4630-b211-0a774c1ad5e7" providerId="AD" clId="Web-{5E5678BA-8DF7-4D1F-86B9-9EA642A3CEA1}" dt="2023-03-03T23:02:48.509" v="18"/>
          <ac:spMkLst>
            <pc:docMk/>
            <pc:sldMk cId="1685243675" sldId="332"/>
            <ac:spMk id="9" creationId="{755CE54F-305F-396D-E7F3-F233BFD81B6F}"/>
          </ac:spMkLst>
        </pc:spChg>
        <pc:spChg chg="add del mod">
          <ac:chgData name="Simonetti, Paula R" userId="S::psimonetti3@gatech.edu::37aa77e8-a5a6-4630-b211-0a774c1ad5e7" providerId="AD" clId="Web-{5E5678BA-8DF7-4D1F-86B9-9EA642A3CEA1}" dt="2023-03-03T22:59:14.344" v="1"/>
          <ac:spMkLst>
            <pc:docMk/>
            <pc:sldMk cId="1685243675" sldId="332"/>
            <ac:spMk id="11" creationId="{8F80BC7C-EE22-DEE8-7AAB-F3C9E8E2D698}"/>
          </ac:spMkLst>
        </pc:spChg>
        <pc:spChg chg="add mod">
          <ac:chgData name="Simonetti, Paula R" userId="S::psimonetti3@gatech.edu::37aa77e8-a5a6-4630-b211-0a774c1ad5e7" providerId="AD" clId="Web-{5E5678BA-8DF7-4D1F-86B9-9EA642A3CEA1}" dt="2023-03-03T23:05:15.016" v="79" actId="20577"/>
          <ac:spMkLst>
            <pc:docMk/>
            <pc:sldMk cId="1685243675" sldId="332"/>
            <ac:spMk id="14" creationId="{F4C47DF9-2331-9AC9-9E1E-C0F121B054D9}"/>
          </ac:spMkLst>
        </pc:spChg>
        <pc:spChg chg="add mod">
          <ac:chgData name="Simonetti, Paula R" userId="S::psimonetti3@gatech.edu::37aa77e8-a5a6-4630-b211-0a774c1ad5e7" providerId="AD" clId="Web-{5E5678BA-8DF7-4D1F-86B9-9EA642A3CEA1}" dt="2023-03-03T23:05:57.783" v="88" actId="14100"/>
          <ac:spMkLst>
            <pc:docMk/>
            <pc:sldMk cId="1685243675" sldId="332"/>
            <ac:spMk id="15" creationId="{CF9ACEBC-C983-C8B6-68D6-2FD5811E7141}"/>
          </ac:spMkLst>
        </pc:spChg>
        <pc:spChg chg="add mod">
          <ac:chgData name="Simonetti, Paula R" userId="S::psimonetti3@gatech.edu::37aa77e8-a5a6-4630-b211-0a774c1ad5e7" providerId="AD" clId="Web-{5E5678BA-8DF7-4D1F-86B9-9EA642A3CEA1}" dt="2023-03-03T23:07:29.115" v="105" actId="20577"/>
          <ac:spMkLst>
            <pc:docMk/>
            <pc:sldMk cId="1685243675" sldId="332"/>
            <ac:spMk id="16" creationId="{41039370-F10A-69A4-3D20-288E25CDCD12}"/>
          </ac:spMkLst>
        </pc:spChg>
        <pc:spChg chg="add del">
          <ac:chgData name="Simonetti, Paula R" userId="S::psimonetti3@gatech.edu::37aa77e8-a5a6-4630-b211-0a774c1ad5e7" providerId="AD" clId="Web-{5E5678BA-8DF7-4D1F-86B9-9EA642A3CEA1}" dt="2023-03-03T23:08:33.681" v="107"/>
          <ac:spMkLst>
            <pc:docMk/>
            <pc:sldMk cId="1685243675" sldId="332"/>
            <ac:spMk id="18" creationId="{4AC86815-9A5F-29E4-6D5E-BFB360297762}"/>
          </ac:spMkLst>
        </pc:spChg>
        <pc:spChg chg="add mod">
          <ac:chgData name="Simonetti, Paula R" userId="S::psimonetti3@gatech.edu::37aa77e8-a5a6-4630-b211-0a774c1ad5e7" providerId="AD" clId="Web-{5E5678BA-8DF7-4D1F-86B9-9EA642A3CEA1}" dt="2023-03-03T23:09:12.761" v="112" actId="1076"/>
          <ac:spMkLst>
            <pc:docMk/>
            <pc:sldMk cId="1685243675" sldId="332"/>
            <ac:spMk id="19" creationId="{43399559-6E4A-5700-DD62-5AD410FF19B0}"/>
          </ac:spMkLst>
        </pc:spChg>
        <pc:spChg chg="add mod">
          <ac:chgData name="Simonetti, Paula R" userId="S::psimonetti3@gatech.edu::37aa77e8-a5a6-4630-b211-0a774c1ad5e7" providerId="AD" clId="Web-{5E5678BA-8DF7-4D1F-86B9-9EA642A3CEA1}" dt="2023-03-03T23:17:09.797" v="328" actId="1076"/>
          <ac:spMkLst>
            <pc:docMk/>
            <pc:sldMk cId="1685243675" sldId="332"/>
            <ac:spMk id="20" creationId="{4FDB0758-9F2B-E627-19EF-1A126AB8857A}"/>
          </ac:spMkLst>
        </pc:spChg>
        <pc:spChg chg="add del mod">
          <ac:chgData name="Simonetti, Paula R" userId="S::psimonetti3@gatech.edu::37aa77e8-a5a6-4630-b211-0a774c1ad5e7" providerId="AD" clId="Web-{5E5678BA-8DF7-4D1F-86B9-9EA642A3CEA1}" dt="2023-03-03T23:17:03.469" v="325"/>
          <ac:spMkLst>
            <pc:docMk/>
            <pc:sldMk cId="1685243675" sldId="332"/>
            <ac:spMk id="21" creationId="{10604516-40E7-AD2B-9143-66138C397A60}"/>
          </ac:spMkLst>
        </pc:spChg>
        <pc:spChg chg="add mod">
          <ac:chgData name="Simonetti, Paula R" userId="S::psimonetti3@gatech.edu::37aa77e8-a5a6-4630-b211-0a774c1ad5e7" providerId="AD" clId="Web-{5E5678BA-8DF7-4D1F-86B9-9EA642A3CEA1}" dt="2023-03-03T23:16:38.468" v="319" actId="14100"/>
          <ac:spMkLst>
            <pc:docMk/>
            <pc:sldMk cId="1685243675" sldId="332"/>
            <ac:spMk id="22" creationId="{4416E28B-9EB6-36C3-C9B1-98FD16730D8D}"/>
          </ac:spMkLst>
        </pc:spChg>
        <pc:spChg chg="add mod">
          <ac:chgData name="Simonetti, Paula R" userId="S::psimonetti3@gatech.edu::37aa77e8-a5a6-4630-b211-0a774c1ad5e7" providerId="AD" clId="Web-{5E5678BA-8DF7-4D1F-86B9-9EA642A3CEA1}" dt="2023-03-03T23:16:49.671" v="322" actId="14100"/>
          <ac:spMkLst>
            <pc:docMk/>
            <pc:sldMk cId="1685243675" sldId="332"/>
            <ac:spMk id="23" creationId="{10CB30BF-9048-B106-A9E3-F7B00D269034}"/>
          </ac:spMkLst>
        </pc:spChg>
        <pc:spChg chg="add mod">
          <ac:chgData name="Simonetti, Paula R" userId="S::psimonetti3@gatech.edu::37aa77e8-a5a6-4630-b211-0a774c1ad5e7" providerId="AD" clId="Web-{5E5678BA-8DF7-4D1F-86B9-9EA642A3CEA1}" dt="2023-03-03T23:16:55.062" v="324" actId="1076"/>
          <ac:spMkLst>
            <pc:docMk/>
            <pc:sldMk cId="1685243675" sldId="332"/>
            <ac:spMk id="24" creationId="{792E1DFE-4F0E-16BE-B36C-AB11BAD3ECEE}"/>
          </ac:spMkLst>
        </pc:spChg>
        <pc:picChg chg="add del mod">
          <ac:chgData name="Simonetti, Paula R" userId="S::psimonetti3@gatech.edu::37aa77e8-a5a6-4630-b211-0a774c1ad5e7" providerId="AD" clId="Web-{5E5678BA-8DF7-4D1F-86B9-9EA642A3CEA1}" dt="2023-03-03T23:02:12.852" v="9"/>
          <ac:picMkLst>
            <pc:docMk/>
            <pc:sldMk cId="1685243675" sldId="332"/>
            <ac:picMk id="12" creationId="{C79FC691-6380-C31D-6BE9-691A09C8F0DC}"/>
          </ac:picMkLst>
        </pc:picChg>
        <pc:picChg chg="add mod ord">
          <ac:chgData name="Simonetti, Paula R" userId="S::psimonetti3@gatech.edu::37aa77e8-a5a6-4630-b211-0a774c1ad5e7" providerId="AD" clId="Web-{5E5678BA-8DF7-4D1F-86B9-9EA642A3CEA1}" dt="2023-03-03T23:03:39.949" v="27"/>
          <ac:picMkLst>
            <pc:docMk/>
            <pc:sldMk cId="1685243675" sldId="332"/>
            <ac:picMk id="13" creationId="{1B498C60-4811-2A7E-844C-1577C345D0E2}"/>
          </ac:picMkLst>
        </pc:picChg>
        <pc:picChg chg="del">
          <ac:chgData name="Simonetti, Paula R" userId="S::psimonetti3@gatech.edu::37aa77e8-a5a6-4630-b211-0a774c1ad5e7" providerId="AD" clId="Web-{5E5678BA-8DF7-4D1F-86B9-9EA642A3CEA1}" dt="2023-03-03T22:59:07.078" v="0"/>
          <ac:picMkLst>
            <pc:docMk/>
            <pc:sldMk cId="1685243675" sldId="332"/>
            <ac:picMk id="17" creationId="{4222A791-CB82-DC07-99CF-774B0D0389C3}"/>
          </ac:picMkLst>
        </pc:picChg>
      </pc:sldChg>
      <pc:sldChg chg="ord">
        <pc:chgData name="Simonetti, Paula R" userId="S::psimonetti3@gatech.edu::37aa77e8-a5a6-4630-b211-0a774c1ad5e7" providerId="AD" clId="Web-{5E5678BA-8DF7-4D1F-86B9-9EA642A3CEA1}" dt="2023-03-03T23:19:14.475" v="329"/>
        <pc:sldMkLst>
          <pc:docMk/>
          <pc:sldMk cId="3397054813" sldId="350"/>
        </pc:sldMkLst>
      </pc:sldChg>
      <pc:sldChg chg="modSp add replId">
        <pc:chgData name="Simonetti, Paula R" userId="S::psimonetti3@gatech.edu::37aa77e8-a5a6-4630-b211-0a774c1ad5e7" providerId="AD" clId="Web-{5E5678BA-8DF7-4D1F-86B9-9EA642A3CEA1}" dt="2023-03-03T23:20:08.461" v="350" actId="20577"/>
        <pc:sldMkLst>
          <pc:docMk/>
          <pc:sldMk cId="3665111609" sldId="358"/>
        </pc:sldMkLst>
        <pc:spChg chg="mod">
          <ac:chgData name="Simonetti, Paula R" userId="S::psimonetti3@gatech.edu::37aa77e8-a5a6-4630-b211-0a774c1ad5e7" providerId="AD" clId="Web-{5E5678BA-8DF7-4D1F-86B9-9EA642A3CEA1}" dt="2023-03-03T23:19:51.429" v="347" actId="14100"/>
          <ac:spMkLst>
            <pc:docMk/>
            <pc:sldMk cId="3665111609" sldId="358"/>
            <ac:spMk id="2" creationId="{91C52932-AA47-43AA-90D8-38F9DB63FBDE}"/>
          </ac:spMkLst>
        </pc:spChg>
        <pc:spChg chg="mod">
          <ac:chgData name="Simonetti, Paula R" userId="S::psimonetti3@gatech.edu::37aa77e8-a5a6-4630-b211-0a774c1ad5e7" providerId="AD" clId="Web-{5E5678BA-8DF7-4D1F-86B9-9EA642A3CEA1}" dt="2023-03-03T23:20:00.836" v="348" actId="20577"/>
          <ac:spMkLst>
            <pc:docMk/>
            <pc:sldMk cId="3665111609" sldId="358"/>
            <ac:spMk id="3" creationId="{67289F89-32E4-004E-39D6-997694DADDFE}"/>
          </ac:spMkLst>
        </pc:spChg>
        <pc:spChg chg="mod">
          <ac:chgData name="Simonetti, Paula R" userId="S::psimonetti3@gatech.edu::37aa77e8-a5a6-4630-b211-0a774c1ad5e7" providerId="AD" clId="Web-{5E5678BA-8DF7-4D1F-86B9-9EA642A3CEA1}" dt="2023-03-03T23:20:04.211" v="349" actId="20577"/>
          <ac:spMkLst>
            <pc:docMk/>
            <pc:sldMk cId="3665111609" sldId="358"/>
            <ac:spMk id="25" creationId="{4A463A6D-D697-9D4B-64BC-954E765FAF00}"/>
          </ac:spMkLst>
        </pc:spChg>
        <pc:spChg chg="mod">
          <ac:chgData name="Simonetti, Paula R" userId="S::psimonetti3@gatech.edu::37aa77e8-a5a6-4630-b211-0a774c1ad5e7" providerId="AD" clId="Web-{5E5678BA-8DF7-4D1F-86B9-9EA642A3CEA1}" dt="2023-03-03T23:20:08.461" v="350" actId="20577"/>
          <ac:spMkLst>
            <pc:docMk/>
            <pc:sldMk cId="3665111609" sldId="358"/>
            <ac:spMk id="31" creationId="{EF61D8DE-F86C-5A20-94E5-53F81E1F549E}"/>
          </ac:spMkLst>
        </pc:spChg>
      </pc:sldChg>
      <pc:sldChg chg="modSp add replId">
        <pc:chgData name="Simonetti, Paula R" userId="S::psimonetti3@gatech.edu::37aa77e8-a5a6-4630-b211-0a774c1ad5e7" providerId="AD" clId="Web-{5E5678BA-8DF7-4D1F-86B9-9EA642A3CEA1}" dt="2023-03-03T23:25:07.818" v="388" actId="1076"/>
        <pc:sldMkLst>
          <pc:docMk/>
          <pc:sldMk cId="1314022979" sldId="359"/>
        </pc:sldMkLst>
        <pc:spChg chg="mod">
          <ac:chgData name="Simonetti, Paula R" userId="S::psimonetti3@gatech.edu::37aa77e8-a5a6-4630-b211-0a774c1ad5e7" providerId="AD" clId="Web-{5E5678BA-8DF7-4D1F-86B9-9EA642A3CEA1}" dt="2023-03-03T23:22:57.531" v="363" actId="1076"/>
          <ac:spMkLst>
            <pc:docMk/>
            <pc:sldMk cId="1314022979" sldId="359"/>
            <ac:spMk id="4" creationId="{D088CDCC-1914-E479-3E51-1D552E22FCE5}"/>
          </ac:spMkLst>
        </pc:spChg>
        <pc:spChg chg="mod">
          <ac:chgData name="Simonetti, Paula R" userId="S::psimonetti3@gatech.edu::37aa77e8-a5a6-4630-b211-0a774c1ad5e7" providerId="AD" clId="Web-{5E5678BA-8DF7-4D1F-86B9-9EA642A3CEA1}" dt="2023-03-03T23:23:27.533" v="367" actId="1076"/>
          <ac:spMkLst>
            <pc:docMk/>
            <pc:sldMk cId="1314022979" sldId="359"/>
            <ac:spMk id="13" creationId="{4AA1698C-283C-6F16-ACE9-6F5C2154DED6}"/>
          </ac:spMkLst>
        </pc:spChg>
        <pc:spChg chg="mod">
          <ac:chgData name="Simonetti, Paula R" userId="S::psimonetti3@gatech.edu::37aa77e8-a5a6-4630-b211-0a774c1ad5e7" providerId="AD" clId="Web-{5E5678BA-8DF7-4D1F-86B9-9EA642A3CEA1}" dt="2023-03-03T23:24:05.675" v="374" actId="1076"/>
          <ac:spMkLst>
            <pc:docMk/>
            <pc:sldMk cId="1314022979" sldId="359"/>
            <ac:spMk id="26" creationId="{65BFDDD1-710C-CC17-94EC-8377FD966B40}"/>
          </ac:spMkLst>
        </pc:spChg>
        <pc:spChg chg="mod">
          <ac:chgData name="Simonetti, Paula R" userId="S::psimonetti3@gatech.edu::37aa77e8-a5a6-4630-b211-0a774c1ad5e7" providerId="AD" clId="Web-{5E5678BA-8DF7-4D1F-86B9-9EA642A3CEA1}" dt="2023-03-03T23:24:48.661" v="383" actId="1076"/>
          <ac:spMkLst>
            <pc:docMk/>
            <pc:sldMk cId="1314022979" sldId="359"/>
            <ac:spMk id="32" creationId="{342F0BB7-614C-9A43-267A-C7764BE894BD}"/>
          </ac:spMkLst>
        </pc:spChg>
        <pc:spChg chg="mod">
          <ac:chgData name="Simonetti, Paula R" userId="S::psimonetti3@gatech.edu::37aa77e8-a5a6-4630-b211-0a774c1ad5e7" providerId="AD" clId="Web-{5E5678BA-8DF7-4D1F-86B9-9EA642A3CEA1}" dt="2023-03-03T23:24:58.068" v="385" actId="1076"/>
          <ac:spMkLst>
            <pc:docMk/>
            <pc:sldMk cId="1314022979" sldId="359"/>
            <ac:spMk id="33" creationId="{2593D193-B604-BD60-0271-8B4F33C7F1DE}"/>
          </ac:spMkLst>
        </pc:spChg>
        <pc:spChg chg="mod">
          <ac:chgData name="Simonetti, Paula R" userId="S::psimonetti3@gatech.edu::37aa77e8-a5a6-4630-b211-0a774c1ad5e7" providerId="AD" clId="Web-{5E5678BA-8DF7-4D1F-86B9-9EA642A3CEA1}" dt="2023-03-03T23:25:07.803" v="387" actId="1076"/>
          <ac:spMkLst>
            <pc:docMk/>
            <pc:sldMk cId="1314022979" sldId="359"/>
            <ac:spMk id="34" creationId="{FAB9D9EA-B3A7-C314-1539-F5D8F40DC481}"/>
          </ac:spMkLst>
        </pc:spChg>
        <pc:spChg chg="mod">
          <ac:chgData name="Simonetti, Paula R" userId="S::psimonetti3@gatech.edu::37aa77e8-a5a6-4630-b211-0a774c1ad5e7" providerId="AD" clId="Web-{5E5678BA-8DF7-4D1F-86B9-9EA642A3CEA1}" dt="2023-03-03T23:24:48.677" v="384" actId="1076"/>
          <ac:spMkLst>
            <pc:docMk/>
            <pc:sldMk cId="1314022979" sldId="359"/>
            <ac:spMk id="36" creationId="{2DB5B1AB-9094-7792-E26E-40544DCCBA91}"/>
          </ac:spMkLst>
        </pc:spChg>
        <pc:spChg chg="mod">
          <ac:chgData name="Simonetti, Paula R" userId="S::psimonetti3@gatech.edu::37aa77e8-a5a6-4630-b211-0a774c1ad5e7" providerId="AD" clId="Web-{5E5678BA-8DF7-4D1F-86B9-9EA642A3CEA1}" dt="2023-03-03T23:24:58.083" v="386" actId="1076"/>
          <ac:spMkLst>
            <pc:docMk/>
            <pc:sldMk cId="1314022979" sldId="359"/>
            <ac:spMk id="37" creationId="{60728D15-2A41-7715-B20A-5B7B4BBC7714}"/>
          </ac:spMkLst>
        </pc:spChg>
        <pc:spChg chg="mod">
          <ac:chgData name="Simonetti, Paula R" userId="S::psimonetti3@gatech.edu::37aa77e8-a5a6-4630-b211-0a774c1ad5e7" providerId="AD" clId="Web-{5E5678BA-8DF7-4D1F-86B9-9EA642A3CEA1}" dt="2023-03-03T23:25:07.818" v="388" actId="1076"/>
          <ac:spMkLst>
            <pc:docMk/>
            <pc:sldMk cId="1314022979" sldId="359"/>
            <ac:spMk id="38" creationId="{3E87087E-F035-5F7B-B236-7B8B433623A7}"/>
          </ac:spMkLst>
        </pc:spChg>
        <pc:grpChg chg="mod">
          <ac:chgData name="Simonetti, Paula R" userId="S::psimonetti3@gatech.edu::37aa77e8-a5a6-4630-b211-0a774c1ad5e7" providerId="AD" clId="Web-{5E5678BA-8DF7-4D1F-86B9-9EA642A3CEA1}" dt="2023-03-03T23:23:05.922" v="364" actId="1076"/>
          <ac:grpSpMkLst>
            <pc:docMk/>
            <pc:sldMk cId="1314022979" sldId="359"/>
            <ac:grpSpMk id="7" creationId="{E8161A94-B4AF-730B-7847-D80E804166E0}"/>
          </ac:grpSpMkLst>
        </pc:grpChg>
        <pc:grpChg chg="mod">
          <ac:chgData name="Simonetti, Paula R" userId="S::psimonetti3@gatech.edu::37aa77e8-a5a6-4630-b211-0a774c1ad5e7" providerId="AD" clId="Web-{5E5678BA-8DF7-4D1F-86B9-9EA642A3CEA1}" dt="2023-03-03T23:23:31.705" v="368" actId="1076"/>
          <ac:grpSpMkLst>
            <pc:docMk/>
            <pc:sldMk cId="1314022979" sldId="359"/>
            <ac:grpSpMk id="11" creationId="{2D1BA395-E328-6BFB-6F58-9E460D119F9A}"/>
          </ac:grpSpMkLst>
        </pc:grpChg>
        <pc:grpChg chg="mod">
          <ac:chgData name="Simonetti, Paula R" userId="S::psimonetti3@gatech.edu::37aa77e8-a5a6-4630-b211-0a774c1ad5e7" providerId="AD" clId="Web-{5E5678BA-8DF7-4D1F-86B9-9EA642A3CEA1}" dt="2023-03-03T23:23:41.674" v="369" actId="1076"/>
          <ac:grpSpMkLst>
            <pc:docMk/>
            <pc:sldMk cId="1314022979" sldId="359"/>
            <ac:grpSpMk id="18" creationId="{2A7BA099-F156-4241-A850-6E051CBE9B7D}"/>
          </ac:grpSpMkLst>
        </pc:grpChg>
        <pc:grpChg chg="mod">
          <ac:chgData name="Simonetti, Paula R" userId="S::psimonetti3@gatech.edu::37aa77e8-a5a6-4630-b211-0a774c1ad5e7" providerId="AD" clId="Web-{5E5678BA-8DF7-4D1F-86B9-9EA642A3CEA1}" dt="2023-03-03T23:23:50.002" v="370" actId="1076"/>
          <ac:grpSpMkLst>
            <pc:docMk/>
            <pc:sldMk cId="1314022979" sldId="359"/>
            <ac:grpSpMk id="22" creationId="{64016044-D00E-D74C-1AEF-1A971A67731A}"/>
          </ac:grpSpMkLst>
        </pc:grpChg>
        <pc:grpChg chg="mod">
          <ac:chgData name="Simonetti, Paula R" userId="S::psimonetti3@gatech.edu::37aa77e8-a5a6-4630-b211-0a774c1ad5e7" providerId="AD" clId="Web-{5E5678BA-8DF7-4D1F-86B9-9EA642A3CEA1}" dt="2023-03-03T23:24:11.363" v="375" actId="1076"/>
          <ac:grpSpMkLst>
            <pc:docMk/>
            <pc:sldMk cId="1314022979" sldId="359"/>
            <ac:grpSpMk id="39" creationId="{77632438-60C8-BD56-E29F-9B3D09503D16}"/>
          </ac:grpSpMkLst>
        </pc:grpChg>
        <pc:picChg chg="mod">
          <ac:chgData name="Simonetti, Paula R" userId="S::psimonetti3@gatech.edu::37aa77e8-a5a6-4630-b211-0a774c1ad5e7" providerId="AD" clId="Web-{5E5678BA-8DF7-4D1F-86B9-9EA642A3CEA1}" dt="2023-03-03T23:24:05.659" v="373" actId="1076"/>
          <ac:picMkLst>
            <pc:docMk/>
            <pc:sldMk cId="1314022979" sldId="359"/>
            <ac:picMk id="29" creationId="{1254308B-93D3-6F74-1BA3-DF6098E26D86}"/>
          </ac:picMkLst>
        </pc:picChg>
      </pc:sldChg>
    </pc:docChg>
  </pc:docChgLst>
  <pc:docChgLst>
    <pc:chgData name="Simonetti, Paula R" userId="S::psimonetti3@gatech.edu::37aa77e8-a5a6-4630-b211-0a774c1ad5e7" providerId="AD" clId="Web-{724AFB2C-F9BE-4115-BA6C-28E0B899771C}"/>
    <pc:docChg chg="modSld">
      <pc:chgData name="Simonetti, Paula R" userId="S::psimonetti3@gatech.edu::37aa77e8-a5a6-4630-b211-0a774c1ad5e7" providerId="AD" clId="Web-{724AFB2C-F9BE-4115-BA6C-28E0B899771C}" dt="2023-04-13T16:35:04.551" v="54" actId="20577"/>
      <pc:docMkLst>
        <pc:docMk/>
      </pc:docMkLst>
      <pc:sldChg chg="addSp delSp modSp">
        <pc:chgData name="Simonetti, Paula R" userId="S::psimonetti3@gatech.edu::37aa77e8-a5a6-4630-b211-0a774c1ad5e7" providerId="AD" clId="Web-{724AFB2C-F9BE-4115-BA6C-28E0B899771C}" dt="2023-04-13T16:35:04.551" v="54" actId="20577"/>
        <pc:sldMkLst>
          <pc:docMk/>
          <pc:sldMk cId="1685243675" sldId="332"/>
        </pc:sldMkLst>
        <pc:spChg chg="add del">
          <ac:chgData name="Simonetti, Paula R" userId="S::psimonetti3@gatech.edu::37aa77e8-a5a6-4630-b211-0a774c1ad5e7" providerId="AD" clId="Web-{724AFB2C-F9BE-4115-BA6C-28E0B899771C}" dt="2023-04-13T16:33:40.236" v="43"/>
          <ac:spMkLst>
            <pc:docMk/>
            <pc:sldMk cId="1685243675" sldId="332"/>
            <ac:spMk id="4" creationId="{5FAD175F-C74F-8CE9-0A6B-F12AD8D52AA0}"/>
          </ac:spMkLst>
        </pc:spChg>
        <pc:spChg chg="add mod">
          <ac:chgData name="Simonetti, Paula R" userId="S::psimonetti3@gatech.edu::37aa77e8-a5a6-4630-b211-0a774c1ad5e7" providerId="AD" clId="Web-{724AFB2C-F9BE-4115-BA6C-28E0B899771C}" dt="2023-04-13T16:35:04.551" v="54" actId="20577"/>
          <ac:spMkLst>
            <pc:docMk/>
            <pc:sldMk cId="1685243675" sldId="332"/>
            <ac:spMk id="10" creationId="{6DBBF71C-74F7-D5DD-20B6-E48630068E46}"/>
          </ac:spMkLst>
        </pc:spChg>
        <pc:spChg chg="add mod">
          <ac:chgData name="Simonetti, Paula R" userId="S::psimonetti3@gatech.edu::37aa77e8-a5a6-4630-b211-0a774c1ad5e7" providerId="AD" clId="Web-{724AFB2C-F9BE-4115-BA6C-28E0B899771C}" dt="2023-04-13T16:34:03.299" v="49" actId="20577"/>
          <ac:spMkLst>
            <pc:docMk/>
            <pc:sldMk cId="1685243675" sldId="332"/>
            <ac:spMk id="11" creationId="{D22023CC-3E5D-8592-9DC4-F11E7EF2346F}"/>
          </ac:spMkLst>
        </pc:spChg>
        <pc:spChg chg="mod">
          <ac:chgData name="Simonetti, Paula R" userId="S::psimonetti3@gatech.edu::37aa77e8-a5a6-4630-b211-0a774c1ad5e7" providerId="AD" clId="Web-{724AFB2C-F9BE-4115-BA6C-28E0B899771C}" dt="2023-04-13T16:08:52.594" v="29" actId="20577"/>
          <ac:spMkLst>
            <pc:docMk/>
            <pc:sldMk cId="1685243675" sldId="332"/>
            <ac:spMk id="16" creationId="{41039370-F10A-69A4-3D20-288E25CDCD12}"/>
          </ac:spMkLst>
        </pc:spChg>
        <pc:spChg chg="mod">
          <ac:chgData name="Simonetti, Paula R" userId="S::psimonetti3@gatech.edu::37aa77e8-a5a6-4630-b211-0a774c1ad5e7" providerId="AD" clId="Web-{724AFB2C-F9BE-4115-BA6C-28E0B899771C}" dt="2023-04-13T16:32:38.671" v="33" actId="14100"/>
          <ac:spMkLst>
            <pc:docMk/>
            <pc:sldMk cId="1685243675" sldId="332"/>
            <ac:spMk id="19" creationId="{43399559-6E4A-5700-DD62-5AD410FF19B0}"/>
          </ac:spMkLst>
        </pc:spChg>
        <pc:spChg chg="mod">
          <ac:chgData name="Simonetti, Paula R" userId="S::psimonetti3@gatech.edu::37aa77e8-a5a6-4630-b211-0a774c1ad5e7" providerId="AD" clId="Web-{724AFB2C-F9BE-4115-BA6C-28E0B899771C}" dt="2023-04-13T16:06:25.918" v="11" actId="14100"/>
          <ac:spMkLst>
            <pc:docMk/>
            <pc:sldMk cId="1685243675" sldId="332"/>
            <ac:spMk id="20" creationId="{4FDB0758-9F2B-E627-19EF-1A126AB8857A}"/>
          </ac:spMkLst>
        </pc:spChg>
        <pc:spChg chg="mod">
          <ac:chgData name="Simonetti, Paula R" userId="S::psimonetti3@gatech.edu::37aa77e8-a5a6-4630-b211-0a774c1ad5e7" providerId="AD" clId="Web-{724AFB2C-F9BE-4115-BA6C-28E0B899771C}" dt="2023-04-13T16:09:02.141" v="31" actId="14100"/>
          <ac:spMkLst>
            <pc:docMk/>
            <pc:sldMk cId="1685243675" sldId="332"/>
            <ac:spMk id="22" creationId="{4416E28B-9EB6-36C3-C9B1-98FD16730D8D}"/>
          </ac:spMkLst>
        </pc:spChg>
        <pc:spChg chg="mod">
          <ac:chgData name="Simonetti, Paula R" userId="S::psimonetti3@gatech.edu::37aa77e8-a5a6-4630-b211-0a774c1ad5e7" providerId="AD" clId="Web-{724AFB2C-F9BE-4115-BA6C-28E0B899771C}" dt="2023-04-13T16:32:57.797" v="34" actId="1076"/>
          <ac:spMkLst>
            <pc:docMk/>
            <pc:sldMk cId="1685243675" sldId="332"/>
            <ac:spMk id="23" creationId="{10CB30BF-9048-B106-A9E3-F7B00D269034}"/>
          </ac:spMkLst>
        </pc:spChg>
        <pc:spChg chg="mod">
          <ac:chgData name="Simonetti, Paula R" userId="S::psimonetti3@gatech.edu::37aa77e8-a5a6-4630-b211-0a774c1ad5e7" providerId="AD" clId="Web-{724AFB2C-F9BE-4115-BA6C-28E0B899771C}" dt="2023-04-13T16:33:28.782" v="41" actId="14100"/>
          <ac:spMkLst>
            <pc:docMk/>
            <pc:sldMk cId="1685243675" sldId="332"/>
            <ac:spMk id="24" creationId="{792E1DFE-4F0E-16BE-B36C-AB11BAD3ECEE}"/>
          </ac:spMkLst>
        </pc:spChg>
        <pc:picChg chg="add del mod">
          <ac:chgData name="Simonetti, Paula R" userId="S::psimonetti3@gatech.edu::37aa77e8-a5a6-4630-b211-0a774c1ad5e7" providerId="AD" clId="Web-{724AFB2C-F9BE-4115-BA6C-28E0B899771C}" dt="2023-04-13T16:05:21.275" v="3"/>
          <ac:picMkLst>
            <pc:docMk/>
            <pc:sldMk cId="1685243675" sldId="332"/>
            <ac:picMk id="4" creationId="{18AA069C-EF8D-0895-3F0A-F2F48954DE19}"/>
          </ac:picMkLst>
        </pc:picChg>
        <pc:picChg chg="add mod ord">
          <ac:chgData name="Simonetti, Paula R" userId="S::psimonetti3@gatech.edu::37aa77e8-a5a6-4630-b211-0a774c1ad5e7" providerId="AD" clId="Web-{724AFB2C-F9BE-4115-BA6C-28E0B899771C}" dt="2023-04-13T16:08:38.156" v="24" actId="1076"/>
          <ac:picMkLst>
            <pc:docMk/>
            <pc:sldMk cId="1685243675" sldId="332"/>
            <ac:picMk id="9" creationId="{82208A45-60B2-ABD2-15B1-A42D975F6188}"/>
          </ac:picMkLst>
        </pc:picChg>
        <pc:picChg chg="del">
          <ac:chgData name="Simonetti, Paula R" userId="S::psimonetti3@gatech.edu::37aa77e8-a5a6-4630-b211-0a774c1ad5e7" providerId="AD" clId="Web-{724AFB2C-F9BE-4115-BA6C-28E0B899771C}" dt="2023-04-13T16:07:39.920" v="18"/>
          <ac:picMkLst>
            <pc:docMk/>
            <pc:sldMk cId="1685243675" sldId="332"/>
            <ac:picMk id="13" creationId="{1B498C60-4811-2A7E-844C-1577C345D0E2}"/>
          </ac:picMkLst>
        </pc:picChg>
      </pc:sldChg>
    </pc:docChg>
  </pc:docChgLst>
  <pc:docChgLst>
    <pc:chgData name="Watkins, Emma K" userId="S::ewatkins32@gatech.edu::2b485d71-08f9-405b-8ca9-b513c183d898" providerId="AD" clId="Web-{9E47E7B4-A74D-FEAF-DDFB-EFF110248517}"/>
    <pc:docChg chg="modSld">
      <pc:chgData name="Watkins, Emma K" userId="S::ewatkins32@gatech.edu::2b485d71-08f9-405b-8ca9-b513c183d898" providerId="AD" clId="Web-{9E47E7B4-A74D-FEAF-DDFB-EFF110248517}" dt="2023-04-19T19:25:07.177" v="89" actId="20577"/>
      <pc:docMkLst>
        <pc:docMk/>
      </pc:docMkLst>
      <pc:sldChg chg="modSp">
        <pc:chgData name="Watkins, Emma K" userId="S::ewatkins32@gatech.edu::2b485d71-08f9-405b-8ca9-b513c183d898" providerId="AD" clId="Web-{9E47E7B4-A74D-FEAF-DDFB-EFF110248517}" dt="2023-04-19T18:43:44.627" v="18" actId="1076"/>
        <pc:sldMkLst>
          <pc:docMk/>
          <pc:sldMk cId="2755451665" sldId="347"/>
        </pc:sldMkLst>
        <pc:spChg chg="mod">
          <ac:chgData name="Watkins, Emma K" userId="S::ewatkins32@gatech.edu::2b485d71-08f9-405b-8ca9-b513c183d898" providerId="AD" clId="Web-{9E47E7B4-A74D-FEAF-DDFB-EFF110248517}" dt="2023-04-19T18:43:30.532" v="15" actId="1076"/>
          <ac:spMkLst>
            <pc:docMk/>
            <pc:sldMk cId="2755451665" sldId="347"/>
            <ac:spMk id="13" creationId="{C8600C5B-282E-1C9A-7ED4-3142CF02E954}"/>
          </ac:spMkLst>
        </pc:spChg>
        <pc:grpChg chg="mod">
          <ac:chgData name="Watkins, Emma K" userId="S::ewatkins32@gatech.edu::2b485d71-08f9-405b-8ca9-b513c183d898" providerId="AD" clId="Web-{9E47E7B4-A74D-FEAF-DDFB-EFF110248517}" dt="2023-04-19T18:43:38.720" v="17" actId="1076"/>
          <ac:grpSpMkLst>
            <pc:docMk/>
            <pc:sldMk cId="2755451665" sldId="347"/>
            <ac:grpSpMk id="26" creationId="{E06EA3C4-A6ED-1C18-4943-0693B556A5F7}"/>
          </ac:grpSpMkLst>
        </pc:grpChg>
        <pc:picChg chg="mod">
          <ac:chgData name="Watkins, Emma K" userId="S::ewatkins32@gatech.edu::2b485d71-08f9-405b-8ca9-b513c183d898" providerId="AD" clId="Web-{9E47E7B4-A74D-FEAF-DDFB-EFF110248517}" dt="2023-04-19T18:43:44.627" v="18" actId="1076"/>
          <ac:picMkLst>
            <pc:docMk/>
            <pc:sldMk cId="2755451665" sldId="347"/>
            <ac:picMk id="14" creationId="{41CCCE46-C46F-5FF0-B4BC-435A7ADCE75F}"/>
          </ac:picMkLst>
        </pc:picChg>
      </pc:sldChg>
      <pc:sldChg chg="modSp">
        <pc:chgData name="Watkins, Emma K" userId="S::ewatkins32@gatech.edu::2b485d71-08f9-405b-8ca9-b513c183d898" providerId="AD" clId="Web-{9E47E7B4-A74D-FEAF-DDFB-EFF110248517}" dt="2023-04-19T19:25:07.177" v="89" actId="20577"/>
        <pc:sldMkLst>
          <pc:docMk/>
          <pc:sldMk cId="65073198" sldId="378"/>
        </pc:sldMkLst>
        <pc:spChg chg="mod">
          <ac:chgData name="Watkins, Emma K" userId="S::ewatkins32@gatech.edu::2b485d71-08f9-405b-8ca9-b513c183d898" providerId="AD" clId="Web-{9E47E7B4-A74D-FEAF-DDFB-EFF110248517}" dt="2023-04-19T19:25:07.177" v="89" actId="20577"/>
          <ac:spMkLst>
            <pc:docMk/>
            <pc:sldMk cId="65073198" sldId="378"/>
            <ac:spMk id="57" creationId="{2B1AC203-9B59-66E7-5370-600CF7C2C5FC}"/>
          </ac:spMkLst>
        </pc:spChg>
      </pc:sldChg>
      <pc:sldChg chg="modSp">
        <pc:chgData name="Watkins, Emma K" userId="S::ewatkins32@gatech.edu::2b485d71-08f9-405b-8ca9-b513c183d898" providerId="AD" clId="Web-{9E47E7B4-A74D-FEAF-DDFB-EFF110248517}" dt="2023-04-19T19:24:24.863" v="71" actId="20577"/>
        <pc:sldMkLst>
          <pc:docMk/>
          <pc:sldMk cId="4242032273" sldId="389"/>
        </pc:sldMkLst>
        <pc:spChg chg="mod">
          <ac:chgData name="Watkins, Emma K" userId="S::ewatkins32@gatech.edu::2b485d71-08f9-405b-8ca9-b513c183d898" providerId="AD" clId="Web-{9E47E7B4-A74D-FEAF-DDFB-EFF110248517}" dt="2023-04-19T19:24:24.863" v="71" actId="20577"/>
          <ac:spMkLst>
            <pc:docMk/>
            <pc:sldMk cId="4242032273" sldId="389"/>
            <ac:spMk id="33" creationId="{F6BDB58E-CFE5-8DB6-0FE3-A22E6BCFCB69}"/>
          </ac:spMkLst>
        </pc:spChg>
        <pc:spChg chg="mod">
          <ac:chgData name="Watkins, Emma K" userId="S::ewatkins32@gatech.edu::2b485d71-08f9-405b-8ca9-b513c183d898" providerId="AD" clId="Web-{9E47E7B4-A74D-FEAF-DDFB-EFF110248517}" dt="2023-04-19T18:54:03.691" v="67" actId="20577"/>
          <ac:spMkLst>
            <pc:docMk/>
            <pc:sldMk cId="4242032273" sldId="389"/>
            <ac:spMk id="34" creationId="{524AB0A9-94A8-BCEC-8647-61028B774E65}"/>
          </ac:spMkLst>
        </pc:spChg>
        <pc:spChg chg="mod">
          <ac:chgData name="Watkins, Emma K" userId="S::ewatkins32@gatech.edu::2b485d71-08f9-405b-8ca9-b513c183d898" providerId="AD" clId="Web-{9E47E7B4-A74D-FEAF-DDFB-EFF110248517}" dt="2023-04-19T18:53:38.643" v="61" actId="20577"/>
          <ac:spMkLst>
            <pc:docMk/>
            <pc:sldMk cId="4242032273" sldId="389"/>
            <ac:spMk id="42" creationId="{2A74192C-35D7-E5AE-F309-534385C06B26}"/>
          </ac:spMkLst>
        </pc:spChg>
      </pc:sldChg>
      <pc:sldChg chg="modSp">
        <pc:chgData name="Watkins, Emma K" userId="S::ewatkins32@gatech.edu::2b485d71-08f9-405b-8ca9-b513c183d898" providerId="AD" clId="Web-{9E47E7B4-A74D-FEAF-DDFB-EFF110248517}" dt="2023-04-19T18:53:22.095" v="51" actId="20577"/>
        <pc:sldMkLst>
          <pc:docMk/>
          <pc:sldMk cId="4043289433" sldId="390"/>
        </pc:sldMkLst>
        <pc:spChg chg="mod">
          <ac:chgData name="Watkins, Emma K" userId="S::ewatkins32@gatech.edu::2b485d71-08f9-405b-8ca9-b513c183d898" providerId="AD" clId="Web-{9E47E7B4-A74D-FEAF-DDFB-EFF110248517}" dt="2023-04-19T18:53:22.095" v="51" actId="20577"/>
          <ac:spMkLst>
            <pc:docMk/>
            <pc:sldMk cId="4043289433" sldId="390"/>
            <ac:spMk id="15" creationId="{188F9DF5-B9A1-BDE8-ED4E-6AD1488A8D8A}"/>
          </ac:spMkLst>
        </pc:spChg>
      </pc:sldChg>
      <pc:sldChg chg="addSp delSp modSp">
        <pc:chgData name="Watkins, Emma K" userId="S::ewatkins32@gatech.edu::2b485d71-08f9-405b-8ca9-b513c183d898" providerId="AD" clId="Web-{9E47E7B4-A74D-FEAF-DDFB-EFF110248517}" dt="2023-04-19T18:38:01.093" v="9" actId="20577"/>
        <pc:sldMkLst>
          <pc:docMk/>
          <pc:sldMk cId="2990910013" sldId="392"/>
        </pc:sldMkLst>
        <pc:spChg chg="add mod">
          <ac:chgData name="Watkins, Emma K" userId="S::ewatkins32@gatech.edu::2b485d71-08f9-405b-8ca9-b513c183d898" providerId="AD" clId="Web-{9E47E7B4-A74D-FEAF-DDFB-EFF110248517}" dt="2023-04-19T18:38:01.093" v="9" actId="20577"/>
          <ac:spMkLst>
            <pc:docMk/>
            <pc:sldMk cId="2990910013" sldId="392"/>
            <ac:spMk id="5" creationId="{68ACD258-706F-BDCA-FDC4-224EA7792901}"/>
          </ac:spMkLst>
        </pc:spChg>
        <pc:picChg chg="add del mod">
          <ac:chgData name="Watkins, Emma K" userId="S::ewatkins32@gatech.edu::2b485d71-08f9-405b-8ca9-b513c183d898" providerId="AD" clId="Web-{9E47E7B4-A74D-FEAF-DDFB-EFF110248517}" dt="2023-04-19T18:35:59.946" v="4"/>
          <ac:picMkLst>
            <pc:docMk/>
            <pc:sldMk cId="2990910013" sldId="392"/>
            <ac:picMk id="3" creationId="{5AAFA949-CC71-D6C0-7F72-DA83F853C8CC}"/>
          </ac:picMkLst>
        </pc:picChg>
        <pc:picChg chg="add del mod">
          <ac:chgData name="Watkins, Emma K" userId="S::ewatkins32@gatech.edu::2b485d71-08f9-405b-8ca9-b513c183d898" providerId="AD" clId="Web-{9E47E7B4-A74D-FEAF-DDFB-EFF110248517}" dt="2023-04-19T18:36:12.292" v="5"/>
          <ac:picMkLst>
            <pc:docMk/>
            <pc:sldMk cId="2990910013" sldId="392"/>
            <ac:picMk id="15" creationId="{2F37FBAB-3024-41B9-B0AA-02FED5EA753D}"/>
          </ac:picMkLst>
        </pc:picChg>
      </pc:sldChg>
    </pc:docChg>
  </pc:docChgLst>
  <pc:docChgLst>
    <pc:chgData name="Labkovski, Zachary J" userId="S::zlabkovski3@gatech.edu::b0e12cb4-53a1-4586-9dbf-137597b49e9f" providerId="AD" clId="Web-{6CD8E562-8CCC-45C5-85A1-B12DA2DE3B6E}"/>
    <pc:docChg chg="modSld">
      <pc:chgData name="Labkovski, Zachary J" userId="S::zlabkovski3@gatech.edu::b0e12cb4-53a1-4586-9dbf-137597b49e9f" providerId="AD" clId="Web-{6CD8E562-8CCC-45C5-85A1-B12DA2DE3B6E}" dt="2023-04-19T16:36:31.187" v="18" actId="1076"/>
      <pc:docMkLst>
        <pc:docMk/>
      </pc:docMkLst>
      <pc:sldChg chg="addSp delSp modSp">
        <pc:chgData name="Labkovski, Zachary J" userId="S::zlabkovski3@gatech.edu::b0e12cb4-53a1-4586-9dbf-137597b49e9f" providerId="AD" clId="Web-{6CD8E562-8CCC-45C5-85A1-B12DA2DE3B6E}" dt="2023-04-19T16:36:31.187" v="18" actId="1076"/>
        <pc:sldMkLst>
          <pc:docMk/>
          <pc:sldMk cId="3612152812" sldId="387"/>
        </pc:sldMkLst>
        <pc:spChg chg="mod">
          <ac:chgData name="Labkovski, Zachary J" userId="S::zlabkovski3@gatech.edu::b0e12cb4-53a1-4586-9dbf-137597b49e9f" providerId="AD" clId="Web-{6CD8E562-8CCC-45C5-85A1-B12DA2DE3B6E}" dt="2023-04-19T16:35:16.386" v="4" actId="20577"/>
          <ac:spMkLst>
            <pc:docMk/>
            <pc:sldMk cId="3612152812" sldId="387"/>
            <ac:spMk id="13" creationId="{0F906DEC-0AA7-5FEA-B233-45FD2855DC7D}"/>
          </ac:spMkLst>
        </pc:spChg>
        <pc:spChg chg="mod">
          <ac:chgData name="Labkovski, Zachary J" userId="S::zlabkovski3@gatech.edu::b0e12cb4-53a1-4586-9dbf-137597b49e9f" providerId="AD" clId="Web-{6CD8E562-8CCC-45C5-85A1-B12DA2DE3B6E}" dt="2023-04-19T16:35:20.918" v="7" actId="20577"/>
          <ac:spMkLst>
            <pc:docMk/>
            <pc:sldMk cId="3612152812" sldId="387"/>
            <ac:spMk id="15" creationId="{8F63F2E8-4D03-79F0-D389-EA01868F07C4}"/>
          </ac:spMkLst>
        </pc:spChg>
        <pc:spChg chg="del">
          <ac:chgData name="Labkovski, Zachary J" userId="S::zlabkovski3@gatech.edu::b0e12cb4-53a1-4586-9dbf-137597b49e9f" providerId="AD" clId="Web-{6CD8E562-8CCC-45C5-85A1-B12DA2DE3B6E}" dt="2023-04-19T16:35:14.542" v="1"/>
          <ac:spMkLst>
            <pc:docMk/>
            <pc:sldMk cId="3612152812" sldId="387"/>
            <ac:spMk id="16" creationId="{F537F229-B19F-0B5D-D16F-050421585391}"/>
          </ac:spMkLst>
        </pc:spChg>
        <pc:spChg chg="del">
          <ac:chgData name="Labkovski, Zachary J" userId="S::zlabkovski3@gatech.edu::b0e12cb4-53a1-4586-9dbf-137597b49e9f" providerId="AD" clId="Web-{6CD8E562-8CCC-45C5-85A1-B12DA2DE3B6E}" dt="2023-04-19T16:35:12.183" v="0"/>
          <ac:spMkLst>
            <pc:docMk/>
            <pc:sldMk cId="3612152812" sldId="387"/>
            <ac:spMk id="17" creationId="{930CFF60-20BC-2E60-00F9-79153196B8E3}"/>
          </ac:spMkLst>
        </pc:spChg>
        <pc:picChg chg="add mod">
          <ac:chgData name="Labkovski, Zachary J" userId="S::zlabkovski3@gatech.edu::b0e12cb4-53a1-4586-9dbf-137597b49e9f" providerId="AD" clId="Web-{6CD8E562-8CCC-45C5-85A1-B12DA2DE3B6E}" dt="2023-04-19T16:35:49.841" v="12" actId="14100"/>
          <ac:picMkLst>
            <pc:docMk/>
            <pc:sldMk cId="3612152812" sldId="387"/>
            <ac:picMk id="3" creationId="{FDFF4265-3B14-409B-4D69-1A5D9309FE5B}"/>
          </ac:picMkLst>
        </pc:picChg>
        <pc:picChg chg="add mod">
          <ac:chgData name="Labkovski, Zachary J" userId="S::zlabkovski3@gatech.edu::b0e12cb4-53a1-4586-9dbf-137597b49e9f" providerId="AD" clId="Web-{6CD8E562-8CCC-45C5-85A1-B12DA2DE3B6E}" dt="2023-04-19T16:36:31.187" v="18" actId="1076"/>
          <ac:picMkLst>
            <pc:docMk/>
            <pc:sldMk cId="3612152812" sldId="387"/>
            <ac:picMk id="5" creationId="{973BF05E-0292-F610-9DC7-C98EFD190E1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F261A6-F1AC-4408-95E4-2F2180719E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4AD5FDD5-8BBE-4FEF-82D6-9DD8E5B88C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8DC16E-4A57-4030-A9AD-65E1FDBB82B6}" type="datetimeFigureOut">
              <a:rPr lang="en-US" smtClean="0">
                <a:latin typeface="Arial" panose="020B0604020202020204" pitchFamily="34" charset="0"/>
              </a:rPr>
              <a:t>4/19/2023</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52540940-63FB-45AC-8478-7B9503A25D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A6AFD1F3-461C-41ED-BB94-7EBCC5EB78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EB73A7-E878-4EE3-97B9-5E763840D416}"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369719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83ACABE7-B19A-450D-A25F-A1735E42A944}" type="datetimeFigureOut">
              <a:rPr lang="en-US" smtClean="0"/>
              <a:pPr/>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0BB9CFCC-CE27-4CC1-8176-20FF58C85EA3}" type="slidenum">
              <a:rPr lang="en-US" smtClean="0"/>
              <a:pPr/>
              <a:t>‹#›</a:t>
            </a:fld>
            <a:endParaRPr lang="en-US"/>
          </a:p>
        </p:txBody>
      </p:sp>
    </p:spTree>
    <p:extLst>
      <p:ext uri="{BB962C8B-B14F-4D97-AF65-F5344CB8AC3E}">
        <p14:creationId xmlns:p14="http://schemas.microsoft.com/office/powerpoint/2010/main" val="3165049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Paula</a:t>
            </a:r>
          </a:p>
        </p:txBody>
      </p:sp>
      <p:sp>
        <p:nvSpPr>
          <p:cNvPr id="4" name="Slide Number Placeholder 3"/>
          <p:cNvSpPr>
            <a:spLocks noGrp="1"/>
          </p:cNvSpPr>
          <p:nvPr>
            <p:ph type="sldNum" sz="quarter" idx="5"/>
          </p:nvPr>
        </p:nvSpPr>
        <p:spPr/>
        <p:txBody>
          <a:bodyPr/>
          <a:lstStyle/>
          <a:p>
            <a:fld id="{0BB9CFCC-CE27-4CC1-8176-20FF58C85EA3}" type="slidenum">
              <a:rPr lang="en-US" smtClean="0"/>
              <a:pPr/>
              <a:t>3</a:t>
            </a:fld>
            <a:endParaRPr lang="en-US"/>
          </a:p>
        </p:txBody>
      </p:sp>
    </p:spTree>
    <p:extLst>
      <p:ext uri="{BB962C8B-B14F-4D97-AF65-F5344CB8AC3E}">
        <p14:creationId xmlns:p14="http://schemas.microsoft.com/office/powerpoint/2010/main" val="181117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Paula</a:t>
            </a:r>
          </a:p>
        </p:txBody>
      </p:sp>
      <p:sp>
        <p:nvSpPr>
          <p:cNvPr id="4" name="Slide Number Placeholder 3"/>
          <p:cNvSpPr>
            <a:spLocks noGrp="1"/>
          </p:cNvSpPr>
          <p:nvPr>
            <p:ph type="sldNum" sz="quarter" idx="5"/>
          </p:nvPr>
        </p:nvSpPr>
        <p:spPr/>
        <p:txBody>
          <a:bodyPr/>
          <a:lstStyle/>
          <a:p>
            <a:fld id="{0BB9CFCC-CE27-4CC1-8176-20FF58C85EA3}" type="slidenum">
              <a:rPr lang="en-US" smtClean="0"/>
              <a:pPr/>
              <a:t>6</a:t>
            </a:fld>
            <a:endParaRPr lang="en-US"/>
          </a:p>
        </p:txBody>
      </p:sp>
    </p:spTree>
    <p:extLst>
      <p:ext uri="{BB962C8B-B14F-4D97-AF65-F5344CB8AC3E}">
        <p14:creationId xmlns:p14="http://schemas.microsoft.com/office/powerpoint/2010/main" val="271372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Paula</a:t>
            </a:r>
          </a:p>
        </p:txBody>
      </p:sp>
      <p:sp>
        <p:nvSpPr>
          <p:cNvPr id="4" name="Slide Number Placeholder 3"/>
          <p:cNvSpPr>
            <a:spLocks noGrp="1"/>
          </p:cNvSpPr>
          <p:nvPr>
            <p:ph type="sldNum" sz="quarter" idx="5"/>
          </p:nvPr>
        </p:nvSpPr>
        <p:spPr/>
        <p:txBody>
          <a:bodyPr/>
          <a:lstStyle/>
          <a:p>
            <a:fld id="{0BB9CFCC-CE27-4CC1-8176-20FF58C85EA3}" type="slidenum">
              <a:rPr lang="en-US" smtClean="0"/>
              <a:pPr/>
              <a:t>12</a:t>
            </a:fld>
            <a:endParaRPr lang="en-US"/>
          </a:p>
        </p:txBody>
      </p:sp>
    </p:spTree>
    <p:extLst>
      <p:ext uri="{BB962C8B-B14F-4D97-AF65-F5344CB8AC3E}">
        <p14:creationId xmlns:p14="http://schemas.microsoft.com/office/powerpoint/2010/main" val="292857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Zach</a:t>
            </a:r>
          </a:p>
        </p:txBody>
      </p:sp>
      <p:sp>
        <p:nvSpPr>
          <p:cNvPr id="4" name="Slide Number Placeholder 3"/>
          <p:cNvSpPr>
            <a:spLocks noGrp="1"/>
          </p:cNvSpPr>
          <p:nvPr>
            <p:ph type="sldNum" sz="quarter" idx="5"/>
          </p:nvPr>
        </p:nvSpPr>
        <p:spPr/>
        <p:txBody>
          <a:bodyPr/>
          <a:lstStyle/>
          <a:p>
            <a:fld id="{0BB9CFCC-CE27-4CC1-8176-20FF58C85EA3}" type="slidenum">
              <a:rPr lang="en-US" smtClean="0"/>
              <a:pPr/>
              <a:t>13</a:t>
            </a:fld>
            <a:endParaRPr lang="en-US"/>
          </a:p>
        </p:txBody>
      </p:sp>
    </p:spTree>
    <p:extLst>
      <p:ext uri="{BB962C8B-B14F-4D97-AF65-F5344CB8AC3E}">
        <p14:creationId xmlns:p14="http://schemas.microsoft.com/office/powerpoint/2010/main" val="4118057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Savannah/Chatham county – is a metro center and has a very big port; has moved over 10% of the entire nation’s goods</a:t>
            </a:r>
          </a:p>
          <a:p>
            <a:r>
              <a:rPr lang="en-US"/>
              <a:t>Burke County – has a nuclear power plant that leads to a very high positive commuter ratio</a:t>
            </a:r>
            <a:br>
              <a:rPr lang="en-US"/>
            </a:br>
            <a:r>
              <a:rPr lang="en-US"/>
              <a:t>Vogel Power Plant – finished construction in March – set to finish in Dec, it’s also construction</a:t>
            </a:r>
          </a:p>
        </p:txBody>
      </p:sp>
      <p:sp>
        <p:nvSpPr>
          <p:cNvPr id="4" name="Slide Number Placeholder 3"/>
          <p:cNvSpPr>
            <a:spLocks noGrp="1"/>
          </p:cNvSpPr>
          <p:nvPr>
            <p:ph type="sldNum" sz="quarter" idx="5"/>
          </p:nvPr>
        </p:nvSpPr>
        <p:spPr/>
        <p:txBody>
          <a:bodyPr/>
          <a:lstStyle/>
          <a:p>
            <a:fld id="{0BB9CFCC-CE27-4CC1-8176-20FF58C85EA3}" type="slidenum">
              <a:rPr lang="en-US" smtClean="0"/>
              <a:pPr/>
              <a:t>16</a:t>
            </a:fld>
            <a:endParaRPr lang="en-US"/>
          </a:p>
        </p:txBody>
      </p:sp>
    </p:spTree>
    <p:extLst>
      <p:ext uri="{BB962C8B-B14F-4D97-AF65-F5344CB8AC3E}">
        <p14:creationId xmlns:p14="http://schemas.microsoft.com/office/powerpoint/2010/main" val="81460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9CFCC-CE27-4CC1-8176-20FF58C85EA3}" type="slidenum">
              <a:rPr lang="en-US" smtClean="0"/>
              <a:pPr/>
              <a:t>18</a:t>
            </a:fld>
            <a:endParaRPr lang="en-US"/>
          </a:p>
        </p:txBody>
      </p:sp>
    </p:spTree>
    <p:extLst>
      <p:ext uri="{BB962C8B-B14F-4D97-AF65-F5344CB8AC3E}">
        <p14:creationId xmlns:p14="http://schemas.microsoft.com/office/powerpoint/2010/main" val="81140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Paula</a:t>
            </a:r>
          </a:p>
        </p:txBody>
      </p:sp>
      <p:sp>
        <p:nvSpPr>
          <p:cNvPr id="4" name="Slide Number Placeholder 3"/>
          <p:cNvSpPr>
            <a:spLocks noGrp="1"/>
          </p:cNvSpPr>
          <p:nvPr>
            <p:ph type="sldNum" sz="quarter" idx="5"/>
          </p:nvPr>
        </p:nvSpPr>
        <p:spPr/>
        <p:txBody>
          <a:bodyPr/>
          <a:lstStyle/>
          <a:p>
            <a:fld id="{0BB9CFCC-CE27-4CC1-8176-20FF58C85EA3}" type="slidenum">
              <a:rPr lang="en-US" smtClean="0"/>
              <a:pPr/>
              <a:t>21</a:t>
            </a:fld>
            <a:endParaRPr lang="en-US"/>
          </a:p>
        </p:txBody>
      </p:sp>
    </p:spTree>
    <p:extLst>
      <p:ext uri="{BB962C8B-B14F-4D97-AF65-F5344CB8AC3E}">
        <p14:creationId xmlns:p14="http://schemas.microsoft.com/office/powerpoint/2010/main" val="751800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Zach</a:t>
            </a:r>
          </a:p>
        </p:txBody>
      </p:sp>
      <p:sp>
        <p:nvSpPr>
          <p:cNvPr id="4" name="Slide Number Placeholder 3"/>
          <p:cNvSpPr>
            <a:spLocks noGrp="1"/>
          </p:cNvSpPr>
          <p:nvPr>
            <p:ph type="sldNum" sz="quarter" idx="5"/>
          </p:nvPr>
        </p:nvSpPr>
        <p:spPr/>
        <p:txBody>
          <a:bodyPr/>
          <a:lstStyle/>
          <a:p>
            <a:fld id="{0BB9CFCC-CE27-4CC1-8176-20FF58C85EA3}" type="slidenum">
              <a:rPr lang="en-US" smtClean="0"/>
              <a:pPr/>
              <a:t>30</a:t>
            </a:fld>
            <a:endParaRPr lang="en-US"/>
          </a:p>
        </p:txBody>
      </p:sp>
    </p:spTree>
    <p:extLst>
      <p:ext uri="{BB962C8B-B14F-4D97-AF65-F5344CB8AC3E}">
        <p14:creationId xmlns:p14="http://schemas.microsoft.com/office/powerpoint/2010/main" val="269946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FA88B-66FE-448F-800F-9978B5D0DB3B}"/>
              </a:ext>
            </a:extLst>
          </p:cNvPr>
          <p:cNvSpPr>
            <a:spLocks noGrp="1"/>
          </p:cNvSpPr>
          <p:nvPr>
            <p:ph type="ctrTitle"/>
          </p:nvPr>
        </p:nvSpPr>
        <p:spPr>
          <a:xfrm>
            <a:off x="1524000" y="1122363"/>
            <a:ext cx="9144000" cy="2387600"/>
          </a:xfrm>
        </p:spPr>
        <p:txBody>
          <a:bodyPr anchor="b"/>
          <a:lstStyle>
            <a:lvl1pPr algn="ctr">
              <a:defRPr sz="6000" b="0" i="0"/>
            </a:lvl1pPr>
          </a:lstStyle>
          <a:p>
            <a:r>
              <a:rPr lang="en-US"/>
              <a:t>Click to edit Master title style</a:t>
            </a:r>
          </a:p>
        </p:txBody>
      </p:sp>
      <p:sp>
        <p:nvSpPr>
          <p:cNvPr id="3" name="Subtitle 2">
            <a:extLst>
              <a:ext uri="{FF2B5EF4-FFF2-40B4-BE49-F238E27FC236}">
                <a16:creationId xmlns:a16="http://schemas.microsoft.com/office/drawing/2014/main" id="{25DA5818-3489-4028-A537-4C854BAEE23C}"/>
              </a:ext>
            </a:extLst>
          </p:cNvPr>
          <p:cNvSpPr>
            <a:spLocks noGrp="1"/>
          </p:cNvSpPr>
          <p:nvPr>
            <p:ph type="subTitle" idx="1"/>
          </p:nvPr>
        </p:nvSpPr>
        <p:spPr>
          <a:xfrm>
            <a:off x="1524000" y="3602038"/>
            <a:ext cx="9144000" cy="1655762"/>
          </a:xfrm>
        </p:spPr>
        <p:txBody>
          <a:bodyPr/>
          <a:lstStyle>
            <a:lvl1pPr marL="0" indent="0" algn="ctr">
              <a:buNone/>
              <a:defRPr sz="24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7D15A-7672-4A51-81A2-F669A89F1F6F}"/>
              </a:ext>
            </a:extLst>
          </p:cNvPr>
          <p:cNvSpPr>
            <a:spLocks noGrp="1"/>
          </p:cNvSpPr>
          <p:nvPr>
            <p:ph type="dt" sz="half" idx="10"/>
          </p:nvPr>
        </p:nvSpPr>
        <p:spPr/>
        <p:txBody>
          <a:bodyPr/>
          <a:lstStyle>
            <a:lvl1pPr>
              <a:defRPr b="0" i="0">
                <a:latin typeface="Arial" panose="020B0604020202020204" pitchFamily="34" charset="0"/>
              </a:defRPr>
            </a:lvl1pPr>
          </a:lstStyle>
          <a:p>
            <a:fld id="{261CC0A0-E25F-4744-A37C-4002EBAFB51A}" type="datetime1">
              <a:rPr lang="en-US" smtClean="0"/>
              <a:pPr/>
              <a:t>4/19/2023</a:t>
            </a:fld>
            <a:endParaRPr lang="en-US"/>
          </a:p>
        </p:txBody>
      </p:sp>
      <p:sp>
        <p:nvSpPr>
          <p:cNvPr id="5" name="Footer Placeholder 4">
            <a:extLst>
              <a:ext uri="{FF2B5EF4-FFF2-40B4-BE49-F238E27FC236}">
                <a16:creationId xmlns:a16="http://schemas.microsoft.com/office/drawing/2014/main" id="{95CE9CCF-A345-46FA-98E7-56AF9FD93A6A}"/>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9D16AF6D-699A-4556-8946-47128B537294}"/>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331342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pic>
        <p:nvPicPr>
          <p:cNvPr id="9" name="Picture 8" descr="Shape&#10;&#10;Description automatically generated">
            <a:extLst>
              <a:ext uri="{FF2B5EF4-FFF2-40B4-BE49-F238E27FC236}">
                <a16:creationId xmlns:a16="http://schemas.microsoft.com/office/drawing/2014/main" id="{A5FCA8BD-574B-45B3-8EFD-423C254C65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697" y="1207518"/>
            <a:ext cx="5362303" cy="4747764"/>
          </a:xfrm>
          <a:prstGeom prst="rect">
            <a:avLst/>
          </a:prstGeom>
        </p:spPr>
      </p:pic>
      <p:sp>
        <p:nvSpPr>
          <p:cNvPr id="46" name="Picture Placeholder 13">
            <a:extLst>
              <a:ext uri="{FF2B5EF4-FFF2-40B4-BE49-F238E27FC236}">
                <a16:creationId xmlns:a16="http://schemas.microsoft.com/office/drawing/2014/main" id="{BED1F1D8-4558-4CB1-8CE6-89B4FFC25BEC}"/>
              </a:ext>
            </a:extLst>
          </p:cNvPr>
          <p:cNvSpPr>
            <a:spLocks noGrp="1"/>
          </p:cNvSpPr>
          <p:nvPr>
            <p:ph type="pic" sz="quarter" idx="13" hasCustomPrompt="1"/>
          </p:nvPr>
        </p:nvSpPr>
        <p:spPr>
          <a:xfrm>
            <a:off x="977539" y="1436914"/>
            <a:ext cx="4876799" cy="3274423"/>
          </a:xfrm>
          <a:prstGeom prst="roundRect">
            <a:avLst>
              <a:gd name="adj" fmla="val 1779"/>
            </a:avLst>
          </a:prstGeom>
        </p:spPr>
        <p:txBody>
          <a:bodyPr tIns="548640" anchor="t" anchorCtr="0">
            <a:normAutofit/>
          </a:bodyPr>
          <a:lstStyle>
            <a:lvl1pPr marL="0" indent="0" algn="ctr">
              <a:buNone/>
              <a:defRPr sz="2000" b="0" i="0">
                <a:solidFill>
                  <a:schemeClr val="tx1">
                    <a:lumMod val="50000"/>
                    <a:lumOff val="50000"/>
                  </a:schemeClr>
                </a:solidFill>
                <a:latin typeface="Arial" panose="020B0604020202020204" pitchFamily="34" charset="0"/>
              </a:defRPr>
            </a:lvl1pPr>
          </a:lstStyle>
          <a:p>
            <a:r>
              <a:rPr lang="en-US"/>
              <a:t>Click the icon below</a:t>
            </a:r>
          </a:p>
          <a:p>
            <a:r>
              <a:rPr lang="en-US"/>
              <a:t>to insert a picture</a:t>
            </a:r>
          </a:p>
        </p:txBody>
      </p:sp>
    </p:spTree>
    <p:extLst>
      <p:ext uri="{BB962C8B-B14F-4D97-AF65-F5344CB8AC3E}">
        <p14:creationId xmlns:p14="http://schemas.microsoft.com/office/powerpoint/2010/main" val="353333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pic>
        <p:nvPicPr>
          <p:cNvPr id="11" name="Picture 10" descr="A picture of a woman in the Evening MBA program at Georgia Tech Scheller's College of Business&#10;">
            <a:extLst>
              <a:ext uri="{FF2B5EF4-FFF2-40B4-BE49-F238E27FC236}">
                <a16:creationId xmlns:a16="http://schemas.microsoft.com/office/drawing/2014/main" id="{D4DAE7B4-78F3-45C1-9D11-6924D725FCA3}"/>
              </a:ext>
            </a:extLst>
          </p:cNvPr>
          <p:cNvPicPr>
            <a:picLocks noChangeAspect="1"/>
          </p:cNvPicPr>
          <p:nvPr userDrawn="1"/>
        </p:nvPicPr>
        <p:blipFill>
          <a:blip r:embed="rId2">
            <a:extLst>
              <a:ext uri="{28A0092B-C50C-407E-A947-70E740481C1C}">
                <a14:useLocalDpi xmlns:a14="http://schemas.microsoft.com/office/drawing/2010/main" val="0"/>
              </a:ext>
            </a:extLst>
          </a:blip>
          <a:srcRect l="19734" t="3901" r="26047" b="3901"/>
          <a:stretch>
            <a:fillRect/>
          </a:stretch>
        </p:blipFill>
        <p:spPr>
          <a:xfrm>
            <a:off x="838200" y="1176802"/>
            <a:ext cx="3599594" cy="4080666"/>
          </a:xfrm>
          <a:custGeom>
            <a:avLst/>
            <a:gdLst>
              <a:gd name="connsiteX0" fmla="*/ 1799845 w 3599594"/>
              <a:gd name="connsiteY0" fmla="*/ 0 h 4080666"/>
              <a:gd name="connsiteX1" fmla="*/ 1921765 w 3599594"/>
              <a:gd name="connsiteY1" fmla="*/ 32654 h 4080666"/>
              <a:gd name="connsiteX2" fmla="*/ 3477674 w 3599594"/>
              <a:gd name="connsiteY2" fmla="*/ 930956 h 4080666"/>
              <a:gd name="connsiteX3" fmla="*/ 3599594 w 3599594"/>
              <a:gd name="connsiteY3" fmla="*/ 1142126 h 4080666"/>
              <a:gd name="connsiteX4" fmla="*/ 3599594 w 3599594"/>
              <a:gd name="connsiteY4" fmla="*/ 2938446 h 4080666"/>
              <a:gd name="connsiteX5" fmla="*/ 3477674 w 3599594"/>
              <a:gd name="connsiteY5" fmla="*/ 3149615 h 4080666"/>
              <a:gd name="connsiteX6" fmla="*/ 1921765 w 3599594"/>
              <a:gd name="connsiteY6" fmla="*/ 4048013 h 4080666"/>
              <a:gd name="connsiteX7" fmla="*/ 1677925 w 3599594"/>
              <a:gd name="connsiteY7" fmla="*/ 4048013 h 4080666"/>
              <a:gd name="connsiteX8" fmla="*/ 121921 w 3599594"/>
              <a:gd name="connsiteY8" fmla="*/ 3149615 h 4080666"/>
              <a:gd name="connsiteX9" fmla="*/ 1 w 3599594"/>
              <a:gd name="connsiteY9" fmla="*/ 2938446 h 4080666"/>
              <a:gd name="connsiteX10" fmla="*/ 1 w 3599594"/>
              <a:gd name="connsiteY10" fmla="*/ 1142126 h 4080666"/>
              <a:gd name="connsiteX11" fmla="*/ 121921 w 3599594"/>
              <a:gd name="connsiteY11" fmla="*/ 930956 h 4080666"/>
              <a:gd name="connsiteX12" fmla="*/ 1677925 w 3599594"/>
              <a:gd name="connsiteY12" fmla="*/ 32654 h 4080666"/>
              <a:gd name="connsiteX13" fmla="*/ 1799845 w 3599594"/>
              <a:gd name="connsiteY13" fmla="*/ 0 h 408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9594" h="4080666">
                <a:moveTo>
                  <a:pt x="1799845" y="0"/>
                </a:moveTo>
                <a:cubicBezTo>
                  <a:pt x="1841943" y="0"/>
                  <a:pt x="1884040" y="10885"/>
                  <a:pt x="1921765" y="32654"/>
                </a:cubicBezTo>
                <a:lnTo>
                  <a:pt x="3477674" y="930956"/>
                </a:lnTo>
                <a:cubicBezTo>
                  <a:pt x="3553089" y="974543"/>
                  <a:pt x="3599554" y="1055021"/>
                  <a:pt x="3599594" y="1142126"/>
                </a:cubicBezTo>
                <a:lnTo>
                  <a:pt x="3599594" y="2938446"/>
                </a:lnTo>
                <a:cubicBezTo>
                  <a:pt x="3599613" y="3025566"/>
                  <a:pt x="3553132" y="3106072"/>
                  <a:pt x="3477674" y="3149615"/>
                </a:cubicBezTo>
                <a:lnTo>
                  <a:pt x="1921765" y="4048013"/>
                </a:lnTo>
                <a:cubicBezTo>
                  <a:pt x="1846316" y="4091551"/>
                  <a:pt x="1753375" y="4091551"/>
                  <a:pt x="1677925" y="4048013"/>
                </a:cubicBezTo>
                <a:lnTo>
                  <a:pt x="121921" y="3149615"/>
                </a:lnTo>
                <a:cubicBezTo>
                  <a:pt x="46463" y="3106072"/>
                  <a:pt x="-18" y="3025565"/>
                  <a:pt x="1" y="2938446"/>
                </a:cubicBezTo>
                <a:lnTo>
                  <a:pt x="1" y="1142126"/>
                </a:lnTo>
                <a:cubicBezTo>
                  <a:pt x="41" y="1055021"/>
                  <a:pt x="46506" y="974543"/>
                  <a:pt x="121921" y="930956"/>
                </a:cubicBezTo>
                <a:lnTo>
                  <a:pt x="1677925" y="32654"/>
                </a:lnTo>
                <a:cubicBezTo>
                  <a:pt x="1715650" y="10885"/>
                  <a:pt x="1757748" y="0"/>
                  <a:pt x="1799845" y="0"/>
                </a:cubicBezTo>
                <a:close/>
              </a:path>
            </a:pathLst>
          </a:custGeom>
          <a:ln w="28575">
            <a:solidFill>
              <a:schemeClr val="accent1"/>
            </a:solidFill>
          </a:ln>
        </p:spPr>
      </p:pic>
    </p:spTree>
    <p:extLst>
      <p:ext uri="{BB962C8B-B14F-4D97-AF65-F5344CB8AC3E}">
        <p14:creationId xmlns:p14="http://schemas.microsoft.com/office/powerpoint/2010/main" val="3535113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CCDC7B3-90A5-4BBC-BC91-56BE18E6AD12}"/>
              </a:ext>
            </a:extLst>
          </p:cNvPr>
          <p:cNvSpPr>
            <a:spLocks noGrp="1"/>
          </p:cNvSpPr>
          <p:nvPr>
            <p:ph type="pic" sz="quarter" idx="14"/>
          </p:nvPr>
        </p:nvSpPr>
        <p:spPr>
          <a:xfrm>
            <a:off x="1" y="0"/>
            <a:ext cx="12192000" cy="6857999"/>
          </a:xfrm>
        </p:spPr>
        <p:txBody>
          <a:bodyPr/>
          <a:lstStyle>
            <a:lvl1pPr marL="0" indent="0">
              <a:buNone/>
              <a:defRPr b="0" i="0">
                <a:latin typeface="Arial" panose="020B0604020202020204" pitchFamily="34" charset="0"/>
              </a:defRPr>
            </a:lvl1pPr>
          </a:lstStyle>
          <a:p>
            <a:endParaRPr lang="en-US"/>
          </a:p>
        </p:txBody>
      </p:sp>
      <p:sp>
        <p:nvSpPr>
          <p:cNvPr id="2" name="Date Placeholder 1">
            <a:extLst>
              <a:ext uri="{FF2B5EF4-FFF2-40B4-BE49-F238E27FC236}">
                <a16:creationId xmlns:a16="http://schemas.microsoft.com/office/drawing/2014/main" id="{A71B44AB-47F3-4499-8754-74304A3A3449}"/>
              </a:ext>
            </a:extLst>
          </p:cNvPr>
          <p:cNvSpPr>
            <a:spLocks noGrp="1"/>
          </p:cNvSpPr>
          <p:nvPr>
            <p:ph type="dt" sz="half" idx="10"/>
          </p:nvPr>
        </p:nvSpPr>
        <p:spPr/>
        <p:txBody>
          <a:bodyPr/>
          <a:lstStyle>
            <a:lvl1pPr>
              <a:defRPr b="0" i="0">
                <a:latin typeface="Arial" panose="020B0604020202020204" pitchFamily="34" charset="0"/>
              </a:defRPr>
            </a:lvl1pPr>
          </a:lstStyle>
          <a:p>
            <a:fld id="{C284F806-5B3E-4DF9-AA7E-DE9E6F99A27A}" type="datetime1">
              <a:rPr lang="en-US" smtClean="0"/>
              <a:pPr/>
              <a:t>4/19/2023</a:t>
            </a:fld>
            <a:endParaRPr lang="en-US"/>
          </a:p>
        </p:txBody>
      </p:sp>
      <p:sp>
        <p:nvSpPr>
          <p:cNvPr id="3" name="Footer Placeholder 2">
            <a:extLst>
              <a:ext uri="{FF2B5EF4-FFF2-40B4-BE49-F238E27FC236}">
                <a16:creationId xmlns:a16="http://schemas.microsoft.com/office/drawing/2014/main" id="{44DDF0AD-60D4-48C7-AE37-D269E82F39A2}"/>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4" name="Slide Number Placeholder 3">
            <a:extLst>
              <a:ext uri="{FF2B5EF4-FFF2-40B4-BE49-F238E27FC236}">
                <a16:creationId xmlns:a16="http://schemas.microsoft.com/office/drawing/2014/main" id="{0664EF89-2368-47DE-B264-4EE13411CA71}"/>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
        <p:nvSpPr>
          <p:cNvPr id="9" name="Title 1">
            <a:extLst>
              <a:ext uri="{FF2B5EF4-FFF2-40B4-BE49-F238E27FC236}">
                <a16:creationId xmlns:a16="http://schemas.microsoft.com/office/drawing/2014/main" id="{65601A17-71CF-4FB3-884B-6E1A774ADC8F}"/>
              </a:ext>
            </a:extLst>
          </p:cNvPr>
          <p:cNvSpPr>
            <a:spLocks noGrp="1"/>
          </p:cNvSpPr>
          <p:nvPr>
            <p:ph type="title" hasCustomPrompt="1"/>
          </p:nvPr>
        </p:nvSpPr>
        <p:spPr>
          <a:xfrm>
            <a:off x="628650" y="3917950"/>
            <a:ext cx="10515600" cy="1325563"/>
          </a:xfrm>
        </p:spPr>
        <p:txBody>
          <a:bodyPr/>
          <a:lstStyle>
            <a:lvl1pPr>
              <a:defRPr b="0" i="0"/>
            </a:lvl1pPr>
          </a:lstStyle>
          <a:p>
            <a:r>
              <a:rPr lang="en-US"/>
              <a:t>Transition</a:t>
            </a:r>
          </a:p>
        </p:txBody>
      </p:sp>
    </p:spTree>
    <p:extLst>
      <p:ext uri="{BB962C8B-B14F-4D97-AF65-F5344CB8AC3E}">
        <p14:creationId xmlns:p14="http://schemas.microsoft.com/office/powerpoint/2010/main" val="1335088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64CD-A0FA-4CD0-BA4C-D9B741692FAD}"/>
              </a:ext>
            </a:extLst>
          </p:cNvPr>
          <p:cNvSpPr>
            <a:spLocks noGrp="1"/>
          </p:cNvSpPr>
          <p:nvPr>
            <p:ph type="title"/>
          </p:nvPr>
        </p:nvSpPr>
        <p:spPr>
          <a:xfrm>
            <a:off x="839788" y="457200"/>
            <a:ext cx="3932237" cy="1600200"/>
          </a:xfrm>
        </p:spPr>
        <p:txBody>
          <a:bodyPr anchor="b"/>
          <a:lstStyle>
            <a:lvl1pPr>
              <a:defRPr sz="3200" b="0" i="0"/>
            </a:lvl1pPr>
          </a:lstStyle>
          <a:p>
            <a:r>
              <a:rPr lang="en-US"/>
              <a:t>Click to edit Master title style</a:t>
            </a:r>
          </a:p>
        </p:txBody>
      </p:sp>
      <p:sp>
        <p:nvSpPr>
          <p:cNvPr id="3" name="Content Placeholder 2">
            <a:extLst>
              <a:ext uri="{FF2B5EF4-FFF2-40B4-BE49-F238E27FC236}">
                <a16:creationId xmlns:a16="http://schemas.microsoft.com/office/drawing/2014/main" id="{B63DA217-42C2-44C2-8781-02762073D27D}"/>
              </a:ext>
            </a:extLst>
          </p:cNvPr>
          <p:cNvSpPr>
            <a:spLocks noGrp="1"/>
          </p:cNvSpPr>
          <p:nvPr>
            <p:ph idx="1"/>
          </p:nvPr>
        </p:nvSpPr>
        <p:spPr>
          <a:xfrm>
            <a:off x="5183188" y="987425"/>
            <a:ext cx="6172200" cy="4873625"/>
          </a:xfrm>
        </p:spPr>
        <p:txBody>
          <a:bodyPr/>
          <a:lstStyle>
            <a:lvl1pPr>
              <a:defRPr sz="3200" b="0" i="0">
                <a:latin typeface="Arial" panose="020B0604020202020204" pitchFamily="34" charset="0"/>
              </a:defRPr>
            </a:lvl1pPr>
            <a:lvl2pPr>
              <a:defRPr sz="2800" b="0" i="0">
                <a:latin typeface="Arial" panose="020B0604020202020204" pitchFamily="34" charset="0"/>
              </a:defRPr>
            </a:lvl2pPr>
            <a:lvl3pPr>
              <a:defRPr sz="2400" b="0" i="0">
                <a:latin typeface="Arial" panose="020B0604020202020204" pitchFamily="34" charset="0"/>
              </a:defRPr>
            </a:lvl3pPr>
            <a:lvl4pPr>
              <a:defRPr sz="2000" b="0" i="0">
                <a:latin typeface="Arial" panose="020B0604020202020204" pitchFamily="34" charset="0"/>
              </a:defRPr>
            </a:lvl4pPr>
            <a:lvl5pPr>
              <a:defRPr sz="2000" b="0" i="0">
                <a:latin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411E4C-F191-4BC2-A7EC-1031CA695E40}"/>
              </a:ext>
            </a:extLst>
          </p:cNvPr>
          <p:cNvSpPr>
            <a:spLocks noGrp="1"/>
          </p:cNvSpPr>
          <p:nvPr>
            <p:ph type="body" sz="half" idx="2"/>
          </p:nvPr>
        </p:nvSpPr>
        <p:spPr>
          <a:xfrm>
            <a:off x="839788" y="2057400"/>
            <a:ext cx="3932237" cy="3811588"/>
          </a:xfrm>
        </p:spPr>
        <p:txBody>
          <a:bodyPr/>
          <a:lstStyle>
            <a:lvl1pPr marL="0" indent="0">
              <a:buNone/>
              <a:defRPr sz="1600" b="0" i="0">
                <a:latin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1EEC2-CC4B-49B0-8B14-2F8AB7BF0339}"/>
              </a:ext>
            </a:extLst>
          </p:cNvPr>
          <p:cNvSpPr>
            <a:spLocks noGrp="1"/>
          </p:cNvSpPr>
          <p:nvPr>
            <p:ph type="dt" sz="half" idx="10"/>
          </p:nvPr>
        </p:nvSpPr>
        <p:spPr/>
        <p:txBody>
          <a:bodyPr/>
          <a:lstStyle>
            <a:lvl1pPr>
              <a:defRPr b="0" i="0">
                <a:latin typeface="Arial" panose="020B0604020202020204" pitchFamily="34" charset="0"/>
              </a:defRPr>
            </a:lvl1pPr>
          </a:lstStyle>
          <a:p>
            <a:fld id="{4A278D96-F00A-40EE-887E-E98A3E0CB667}" type="datetime1">
              <a:rPr lang="en-US" smtClean="0"/>
              <a:pPr/>
              <a:t>4/19/2023</a:t>
            </a:fld>
            <a:endParaRPr lang="en-US"/>
          </a:p>
        </p:txBody>
      </p:sp>
      <p:sp>
        <p:nvSpPr>
          <p:cNvPr id="6" name="Footer Placeholder 5">
            <a:extLst>
              <a:ext uri="{FF2B5EF4-FFF2-40B4-BE49-F238E27FC236}">
                <a16:creationId xmlns:a16="http://schemas.microsoft.com/office/drawing/2014/main" id="{06932FB1-5F13-46CE-8947-BDC9323900A8}"/>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E095A104-3225-42CE-8FD5-764B3E75F6F3}"/>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2566627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59B3-E75E-451D-8A3E-1ADEDD62FE58}"/>
              </a:ext>
            </a:extLst>
          </p:cNvPr>
          <p:cNvSpPr>
            <a:spLocks noGrp="1"/>
          </p:cNvSpPr>
          <p:nvPr>
            <p:ph type="title"/>
          </p:nvPr>
        </p:nvSpPr>
        <p:spPr>
          <a:xfrm>
            <a:off x="839788" y="457200"/>
            <a:ext cx="3932237" cy="1600200"/>
          </a:xfrm>
        </p:spPr>
        <p:txBody>
          <a:bodyPr anchor="b"/>
          <a:lstStyle>
            <a:lvl1pPr>
              <a:defRPr sz="3200" b="0" i="0"/>
            </a:lvl1pPr>
          </a:lstStyle>
          <a:p>
            <a:r>
              <a:rPr lang="en-US"/>
              <a:t>Click to edit Master title style</a:t>
            </a:r>
          </a:p>
        </p:txBody>
      </p:sp>
      <p:sp>
        <p:nvSpPr>
          <p:cNvPr id="3" name="Picture Placeholder 2">
            <a:extLst>
              <a:ext uri="{FF2B5EF4-FFF2-40B4-BE49-F238E27FC236}">
                <a16:creationId xmlns:a16="http://schemas.microsoft.com/office/drawing/2014/main" id="{A6991C22-2883-4D5F-A509-BB102BF51271}"/>
              </a:ext>
            </a:extLst>
          </p:cNvPr>
          <p:cNvSpPr>
            <a:spLocks noGrp="1"/>
          </p:cNvSpPr>
          <p:nvPr>
            <p:ph type="pic" idx="1"/>
          </p:nvPr>
        </p:nvSpPr>
        <p:spPr>
          <a:xfrm>
            <a:off x="5183188" y="987425"/>
            <a:ext cx="6172200" cy="4873625"/>
          </a:xfrm>
        </p:spPr>
        <p:txBody>
          <a:bodyPr/>
          <a:lstStyle>
            <a:lvl1pPr marL="0" indent="0">
              <a:buNone/>
              <a:defRPr sz="3200" b="0" i="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55DE48-6ACC-41DC-9DEC-53D6397B5FD4}"/>
              </a:ext>
            </a:extLst>
          </p:cNvPr>
          <p:cNvSpPr>
            <a:spLocks noGrp="1"/>
          </p:cNvSpPr>
          <p:nvPr>
            <p:ph type="body" sz="half" idx="2"/>
          </p:nvPr>
        </p:nvSpPr>
        <p:spPr>
          <a:xfrm>
            <a:off x="839788" y="2057400"/>
            <a:ext cx="3932237" cy="3811588"/>
          </a:xfrm>
        </p:spPr>
        <p:txBody>
          <a:bodyPr/>
          <a:lstStyle>
            <a:lvl1pPr marL="0" indent="0">
              <a:buNone/>
              <a:defRPr sz="1600" b="0" i="0">
                <a:latin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73CC7-0A9C-4B57-8CAD-4AD61CF62E3B}"/>
              </a:ext>
            </a:extLst>
          </p:cNvPr>
          <p:cNvSpPr>
            <a:spLocks noGrp="1"/>
          </p:cNvSpPr>
          <p:nvPr>
            <p:ph type="dt" sz="half" idx="10"/>
          </p:nvPr>
        </p:nvSpPr>
        <p:spPr/>
        <p:txBody>
          <a:bodyPr/>
          <a:lstStyle>
            <a:lvl1pPr>
              <a:defRPr b="0" i="0">
                <a:latin typeface="Arial" panose="020B0604020202020204" pitchFamily="34" charset="0"/>
              </a:defRPr>
            </a:lvl1pPr>
          </a:lstStyle>
          <a:p>
            <a:fld id="{42FB817F-2E01-4B1B-8EB7-D38EB43AECD1}" type="datetime1">
              <a:rPr lang="en-US" smtClean="0"/>
              <a:pPr/>
              <a:t>4/19/2023</a:t>
            </a:fld>
            <a:endParaRPr lang="en-US"/>
          </a:p>
        </p:txBody>
      </p:sp>
      <p:sp>
        <p:nvSpPr>
          <p:cNvPr id="6" name="Footer Placeholder 5">
            <a:extLst>
              <a:ext uri="{FF2B5EF4-FFF2-40B4-BE49-F238E27FC236}">
                <a16:creationId xmlns:a16="http://schemas.microsoft.com/office/drawing/2014/main" id="{A59C1D57-4D01-4652-B9C8-29A6188E9017}"/>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67FD5F30-1A59-4F46-9836-3085CE5A1CCE}"/>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3011238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F659-3702-4E88-98FD-C61889CB3E32}"/>
              </a:ext>
            </a:extLst>
          </p:cNvPr>
          <p:cNvSpPr>
            <a:spLocks noGrp="1"/>
          </p:cNvSpPr>
          <p:nvPr>
            <p:ph type="title"/>
          </p:nvPr>
        </p:nvSpPr>
        <p:spPr/>
        <p:txBody>
          <a:bodyPr/>
          <a:lstStyle>
            <a:lvl1pPr>
              <a:defRPr b="0" i="0"/>
            </a:lvl1pPr>
          </a:lstStyle>
          <a:p>
            <a:r>
              <a:rPr lang="en-US"/>
              <a:t>Click to edit Master title style</a:t>
            </a:r>
          </a:p>
        </p:txBody>
      </p:sp>
      <p:sp>
        <p:nvSpPr>
          <p:cNvPr id="3" name="Vertical Text Placeholder 2">
            <a:extLst>
              <a:ext uri="{FF2B5EF4-FFF2-40B4-BE49-F238E27FC236}">
                <a16:creationId xmlns:a16="http://schemas.microsoft.com/office/drawing/2014/main" id="{A45B60E4-5485-4E5B-AA12-C8CEE1FD6631}"/>
              </a:ext>
            </a:extLst>
          </p:cNvPr>
          <p:cNvSpPr>
            <a:spLocks noGrp="1"/>
          </p:cNvSpPr>
          <p:nvPr>
            <p:ph type="body" orient="vert" idx="1"/>
          </p:nvPr>
        </p:nvSpPr>
        <p:spPr/>
        <p:txBody>
          <a:bodyPr vert="eaVert"/>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3790201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BC19E2-150B-4DC9-9D45-373B30298F24}"/>
              </a:ext>
            </a:extLst>
          </p:cNvPr>
          <p:cNvSpPr>
            <a:spLocks noGrp="1"/>
          </p:cNvSpPr>
          <p:nvPr>
            <p:ph type="title" orient="vert"/>
          </p:nvPr>
        </p:nvSpPr>
        <p:spPr>
          <a:xfrm>
            <a:off x="8724900" y="365125"/>
            <a:ext cx="2628900" cy="5811838"/>
          </a:xfrm>
        </p:spPr>
        <p:txBody>
          <a:bodyPr vert="eaVert"/>
          <a:lstStyle>
            <a:lvl1pPr>
              <a:defRPr b="0" i="0"/>
            </a:lvl1pPr>
          </a:lstStyle>
          <a:p>
            <a:r>
              <a:rPr lang="en-US"/>
              <a:t>Click to edit Master title style</a:t>
            </a:r>
          </a:p>
        </p:txBody>
      </p:sp>
      <p:sp>
        <p:nvSpPr>
          <p:cNvPr id="3" name="Vertical Text Placeholder 2">
            <a:extLst>
              <a:ext uri="{FF2B5EF4-FFF2-40B4-BE49-F238E27FC236}">
                <a16:creationId xmlns:a16="http://schemas.microsoft.com/office/drawing/2014/main" id="{2E510908-943C-4957-9F36-0B6D92EB25BE}"/>
              </a:ext>
            </a:extLst>
          </p:cNvPr>
          <p:cNvSpPr>
            <a:spLocks noGrp="1"/>
          </p:cNvSpPr>
          <p:nvPr>
            <p:ph type="body" orient="vert" idx="1"/>
          </p:nvPr>
        </p:nvSpPr>
        <p:spPr>
          <a:xfrm>
            <a:off x="838200" y="365125"/>
            <a:ext cx="7734300" cy="5811838"/>
          </a:xfrm>
        </p:spPr>
        <p:txBody>
          <a:bodyPr vert="eaVert"/>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3F017-EB8D-48BC-B22E-243DDE73EFB5}"/>
              </a:ext>
            </a:extLst>
          </p:cNvPr>
          <p:cNvSpPr>
            <a:spLocks noGrp="1"/>
          </p:cNvSpPr>
          <p:nvPr>
            <p:ph type="dt" sz="half" idx="10"/>
          </p:nvPr>
        </p:nvSpPr>
        <p:spPr/>
        <p:txBody>
          <a:bodyPr/>
          <a:lstStyle>
            <a:lvl1pPr>
              <a:defRPr b="0" i="0">
                <a:latin typeface="Arial" panose="020B0604020202020204" pitchFamily="34" charset="0"/>
              </a:defRPr>
            </a:lvl1pPr>
          </a:lstStyle>
          <a:p>
            <a:fld id="{0238EDA2-5110-4E6F-899B-12CB14470C23}" type="datetime1">
              <a:rPr lang="en-US" smtClean="0"/>
              <a:pPr/>
              <a:t>4/19/2023</a:t>
            </a:fld>
            <a:endParaRPr lang="en-US"/>
          </a:p>
        </p:txBody>
      </p:sp>
      <p:sp>
        <p:nvSpPr>
          <p:cNvPr id="5" name="Footer Placeholder 4">
            <a:extLst>
              <a:ext uri="{FF2B5EF4-FFF2-40B4-BE49-F238E27FC236}">
                <a16:creationId xmlns:a16="http://schemas.microsoft.com/office/drawing/2014/main" id="{D92053FC-7CBE-47DD-96FE-E09EC39352DF}"/>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FED7118-CDBE-442A-8223-8A1A3512E2D9}"/>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134298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FA88B-66FE-448F-800F-9978B5D0DB3B}"/>
              </a:ext>
            </a:extLst>
          </p:cNvPr>
          <p:cNvSpPr>
            <a:spLocks noGrp="1"/>
          </p:cNvSpPr>
          <p:nvPr>
            <p:ph type="ctrTitle"/>
          </p:nvPr>
        </p:nvSpPr>
        <p:spPr>
          <a:xfrm>
            <a:off x="1524000" y="1122363"/>
            <a:ext cx="9144000" cy="2387600"/>
          </a:xfrm>
        </p:spPr>
        <p:txBody>
          <a:bodyPr anchor="b"/>
          <a:lstStyle>
            <a:lvl1pPr algn="ctr">
              <a:defRPr sz="6000" b="0" i="0"/>
            </a:lvl1pPr>
          </a:lstStyle>
          <a:p>
            <a:r>
              <a:rPr lang="en-US"/>
              <a:t>Click to edit Master title style</a:t>
            </a:r>
          </a:p>
        </p:txBody>
      </p:sp>
      <p:sp>
        <p:nvSpPr>
          <p:cNvPr id="3" name="Subtitle 2">
            <a:extLst>
              <a:ext uri="{FF2B5EF4-FFF2-40B4-BE49-F238E27FC236}">
                <a16:creationId xmlns:a16="http://schemas.microsoft.com/office/drawing/2014/main" id="{25DA5818-3489-4028-A537-4C854BAEE23C}"/>
              </a:ext>
            </a:extLst>
          </p:cNvPr>
          <p:cNvSpPr>
            <a:spLocks noGrp="1"/>
          </p:cNvSpPr>
          <p:nvPr>
            <p:ph type="subTitle" idx="1"/>
          </p:nvPr>
        </p:nvSpPr>
        <p:spPr>
          <a:xfrm>
            <a:off x="1524000" y="3602038"/>
            <a:ext cx="9144000" cy="1655762"/>
          </a:xfrm>
        </p:spPr>
        <p:txBody>
          <a:bodyPr/>
          <a:lstStyle>
            <a:lvl1pPr marL="0" indent="0" algn="ctr">
              <a:buNone/>
              <a:defRPr sz="24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7D15A-7672-4A51-81A2-F669A89F1F6F}"/>
              </a:ext>
            </a:extLst>
          </p:cNvPr>
          <p:cNvSpPr>
            <a:spLocks noGrp="1"/>
          </p:cNvSpPr>
          <p:nvPr>
            <p:ph type="dt" sz="half" idx="10"/>
          </p:nvPr>
        </p:nvSpPr>
        <p:spPr/>
        <p:txBody>
          <a:bodyPr/>
          <a:lstStyle>
            <a:lvl1pPr>
              <a:defRPr b="0" i="0">
                <a:latin typeface="Arial" panose="020B0604020202020204" pitchFamily="34" charset="0"/>
              </a:defRPr>
            </a:lvl1pPr>
          </a:lstStyle>
          <a:p>
            <a:fld id="{261CC0A0-E25F-4744-A37C-4002EBAFB51A}" type="datetime1">
              <a:rPr lang="en-US" smtClean="0"/>
              <a:pPr/>
              <a:t>4/19/2023</a:t>
            </a:fld>
            <a:endParaRPr lang="en-US"/>
          </a:p>
        </p:txBody>
      </p:sp>
      <p:sp>
        <p:nvSpPr>
          <p:cNvPr id="5" name="Footer Placeholder 4">
            <a:extLst>
              <a:ext uri="{FF2B5EF4-FFF2-40B4-BE49-F238E27FC236}">
                <a16:creationId xmlns:a16="http://schemas.microsoft.com/office/drawing/2014/main" id="{95CE9CCF-A345-46FA-98E7-56AF9FD93A6A}"/>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9D16AF6D-699A-4556-8946-47128B537294}"/>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331342711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EBCF2-CBE5-4DDB-8440-503D521E54BD}"/>
              </a:ext>
            </a:extLst>
          </p:cNvPr>
          <p:cNvSpPr>
            <a:spLocks noGrp="1"/>
          </p:cNvSpPr>
          <p:nvPr>
            <p:ph type="title"/>
          </p:nvPr>
        </p:nvSpPr>
        <p:spPr/>
        <p:txBody>
          <a:bodyPr/>
          <a:lstStyle>
            <a:lvl1pPr>
              <a:defRPr b="0" i="0">
                <a:solidFill>
                  <a:schemeClr val="tx2"/>
                </a:solidFill>
                <a:latin typeface="Arial" panose="020B0604020202020204" pitchFamily="34" charset="0"/>
                <a:ea typeface="Roboto Medium" panose="020B0604020202020204"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DBFCB62-7831-4877-B243-6ABC2ADF5716}"/>
              </a:ext>
            </a:extLst>
          </p:cNvPr>
          <p:cNvSpPr>
            <a:spLocks noGrp="1"/>
          </p:cNvSpPr>
          <p:nvPr>
            <p:ph idx="1"/>
          </p:nvPr>
        </p:nvSpPr>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76F5E-CFB3-4925-B882-375D412B04CF}"/>
              </a:ext>
            </a:extLst>
          </p:cNvPr>
          <p:cNvSpPr>
            <a:spLocks noGrp="1"/>
          </p:cNvSpPr>
          <p:nvPr>
            <p:ph type="dt" sz="half" idx="10"/>
          </p:nvPr>
        </p:nvSpPr>
        <p:spPr/>
        <p:txBody>
          <a:bodyPr/>
          <a:lstStyle>
            <a:lvl1pPr>
              <a:defRPr sz="1000" b="0" i="0">
                <a:latin typeface="Arial" panose="020B0604020202020204" pitchFamily="34" charset="0"/>
              </a:defRPr>
            </a:lvl1pPr>
          </a:lstStyle>
          <a:p>
            <a:fld id="{16AB4209-79DC-4AF2-9AF1-B9B719DE1EA2}" type="datetime1">
              <a:rPr lang="en-US" smtClean="0"/>
              <a:pPr/>
              <a:t>4/19/2023</a:t>
            </a:fld>
            <a:endParaRPr lang="en-US"/>
          </a:p>
        </p:txBody>
      </p:sp>
      <p:sp>
        <p:nvSpPr>
          <p:cNvPr id="5" name="Footer Placeholder 4">
            <a:extLst>
              <a:ext uri="{FF2B5EF4-FFF2-40B4-BE49-F238E27FC236}">
                <a16:creationId xmlns:a16="http://schemas.microsoft.com/office/drawing/2014/main" id="{84881C7E-9A2B-4AA5-93ED-0932CD76B292}"/>
              </a:ext>
            </a:extLst>
          </p:cNvPr>
          <p:cNvSpPr>
            <a:spLocks noGrp="1"/>
          </p:cNvSpPr>
          <p:nvPr>
            <p:ph type="ftr" sz="quarter" idx="11"/>
          </p:nvPr>
        </p:nvSpPr>
        <p:spPr/>
        <p:txBody>
          <a:bodyPr/>
          <a:lstStyle>
            <a:lvl1pPr>
              <a:defRPr sz="10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531A697-22F6-43BA-9039-1E500F381371}"/>
              </a:ext>
            </a:extLst>
          </p:cNvPr>
          <p:cNvSpPr>
            <a:spLocks noGrp="1"/>
          </p:cNvSpPr>
          <p:nvPr>
            <p:ph type="sldNum" sz="quarter" idx="12"/>
          </p:nvPr>
        </p:nvSpPr>
        <p:spPr/>
        <p:txBody>
          <a:bodyPr/>
          <a:lstStyle>
            <a:lvl1pPr>
              <a:defRPr sz="1000"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230318445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ABA3-0A3D-4D0D-BDB3-0B063C0A8997}"/>
              </a:ext>
            </a:extLst>
          </p:cNvPr>
          <p:cNvSpPr>
            <a:spLocks noGrp="1"/>
          </p:cNvSpPr>
          <p:nvPr>
            <p:ph type="title"/>
          </p:nvPr>
        </p:nvSpPr>
        <p:spPr>
          <a:xfrm>
            <a:off x="831850" y="1709738"/>
            <a:ext cx="10515600" cy="2852737"/>
          </a:xfrm>
        </p:spPr>
        <p:txBody>
          <a:bodyPr anchor="b"/>
          <a:lstStyle>
            <a:lvl1pPr>
              <a:defRPr sz="6000" b="0" i="0"/>
            </a:lvl1pPr>
          </a:lstStyle>
          <a:p>
            <a:r>
              <a:rPr lang="en-US"/>
              <a:t>Click to edit Master title style</a:t>
            </a:r>
          </a:p>
        </p:txBody>
      </p:sp>
      <p:sp>
        <p:nvSpPr>
          <p:cNvPr id="3" name="Text Placeholder 2">
            <a:extLst>
              <a:ext uri="{FF2B5EF4-FFF2-40B4-BE49-F238E27FC236}">
                <a16:creationId xmlns:a16="http://schemas.microsoft.com/office/drawing/2014/main" id="{803403DD-0570-4BFD-88CB-D10AD4AADCA2}"/>
              </a:ext>
            </a:extLst>
          </p:cNvPr>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BEAD6-BE38-400E-8AFF-57A14B7E6F35}"/>
              </a:ext>
            </a:extLst>
          </p:cNvPr>
          <p:cNvSpPr>
            <a:spLocks noGrp="1"/>
          </p:cNvSpPr>
          <p:nvPr>
            <p:ph type="dt" sz="half" idx="10"/>
          </p:nvPr>
        </p:nvSpPr>
        <p:spPr/>
        <p:txBody>
          <a:bodyPr/>
          <a:lstStyle>
            <a:lvl1pPr>
              <a:defRPr b="0" i="0">
                <a:latin typeface="Arial" panose="020B0604020202020204" pitchFamily="34" charset="0"/>
              </a:defRPr>
            </a:lvl1pPr>
          </a:lstStyle>
          <a:p>
            <a:fld id="{46658104-96DD-43A5-B1EC-FC8938BC75E9}" type="datetime1">
              <a:rPr lang="en-US" smtClean="0"/>
              <a:pPr/>
              <a:t>4/19/2023</a:t>
            </a:fld>
            <a:endParaRPr lang="en-US"/>
          </a:p>
        </p:txBody>
      </p:sp>
      <p:sp>
        <p:nvSpPr>
          <p:cNvPr id="5" name="Footer Placeholder 4">
            <a:extLst>
              <a:ext uri="{FF2B5EF4-FFF2-40B4-BE49-F238E27FC236}">
                <a16:creationId xmlns:a16="http://schemas.microsoft.com/office/drawing/2014/main" id="{F5C3227A-E1E2-415B-858D-7A1A3149A138}"/>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B40485D-6004-4614-A0DD-B6240CD0B249}"/>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148472218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EBCF2-CBE5-4DDB-8440-503D521E54BD}"/>
              </a:ext>
            </a:extLst>
          </p:cNvPr>
          <p:cNvSpPr>
            <a:spLocks noGrp="1"/>
          </p:cNvSpPr>
          <p:nvPr>
            <p:ph type="title"/>
          </p:nvPr>
        </p:nvSpPr>
        <p:spPr/>
        <p:txBody>
          <a:bodyPr/>
          <a:lstStyle>
            <a:lvl1pPr>
              <a:defRPr b="0" i="0">
                <a:solidFill>
                  <a:schemeClr val="tx2"/>
                </a:solidFill>
                <a:latin typeface="Arial" panose="020B0604020202020204" pitchFamily="34" charset="0"/>
                <a:ea typeface="Roboto Medium" panose="020B0604020202020204"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DBFCB62-7831-4877-B243-6ABC2ADF5716}"/>
              </a:ext>
            </a:extLst>
          </p:cNvPr>
          <p:cNvSpPr>
            <a:spLocks noGrp="1"/>
          </p:cNvSpPr>
          <p:nvPr>
            <p:ph idx="1"/>
          </p:nvPr>
        </p:nvSpPr>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76F5E-CFB3-4925-B882-375D412B04CF}"/>
              </a:ext>
            </a:extLst>
          </p:cNvPr>
          <p:cNvSpPr>
            <a:spLocks noGrp="1"/>
          </p:cNvSpPr>
          <p:nvPr>
            <p:ph type="dt" sz="half" idx="10"/>
          </p:nvPr>
        </p:nvSpPr>
        <p:spPr/>
        <p:txBody>
          <a:bodyPr/>
          <a:lstStyle>
            <a:lvl1pPr>
              <a:defRPr sz="1000" b="0" i="0">
                <a:latin typeface="Arial" panose="020B0604020202020204" pitchFamily="34" charset="0"/>
              </a:defRPr>
            </a:lvl1pPr>
          </a:lstStyle>
          <a:p>
            <a:fld id="{16AB4209-79DC-4AF2-9AF1-B9B719DE1EA2}" type="datetime1">
              <a:rPr lang="en-US" smtClean="0"/>
              <a:pPr/>
              <a:t>4/19/2023</a:t>
            </a:fld>
            <a:endParaRPr lang="en-US"/>
          </a:p>
        </p:txBody>
      </p:sp>
      <p:sp>
        <p:nvSpPr>
          <p:cNvPr id="5" name="Footer Placeholder 4">
            <a:extLst>
              <a:ext uri="{FF2B5EF4-FFF2-40B4-BE49-F238E27FC236}">
                <a16:creationId xmlns:a16="http://schemas.microsoft.com/office/drawing/2014/main" id="{84881C7E-9A2B-4AA5-93ED-0932CD76B292}"/>
              </a:ext>
            </a:extLst>
          </p:cNvPr>
          <p:cNvSpPr>
            <a:spLocks noGrp="1"/>
          </p:cNvSpPr>
          <p:nvPr>
            <p:ph type="ftr" sz="quarter" idx="11"/>
          </p:nvPr>
        </p:nvSpPr>
        <p:spPr/>
        <p:txBody>
          <a:bodyPr/>
          <a:lstStyle>
            <a:lvl1pPr>
              <a:defRPr sz="10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531A697-22F6-43BA-9039-1E500F381371}"/>
              </a:ext>
            </a:extLst>
          </p:cNvPr>
          <p:cNvSpPr>
            <a:spLocks noGrp="1"/>
          </p:cNvSpPr>
          <p:nvPr>
            <p:ph type="sldNum" sz="quarter" idx="12"/>
          </p:nvPr>
        </p:nvSpPr>
        <p:spPr/>
        <p:txBody>
          <a:bodyPr/>
          <a:lstStyle>
            <a:lvl1pPr>
              <a:defRPr sz="1000"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2303184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BBEC-97FC-47B1-9DC9-A49EB9A92C7B}"/>
              </a:ext>
            </a:extLst>
          </p:cNvPr>
          <p:cNvSpPr>
            <a:spLocks noGrp="1"/>
          </p:cNvSpPr>
          <p:nvPr>
            <p:ph type="title"/>
          </p:nvPr>
        </p:nvSpPr>
        <p:spPr/>
        <p:txBody>
          <a:bodyPr/>
          <a:lstStyle>
            <a:lvl1pPr>
              <a:defRPr b="0" i="0">
                <a:latin typeface="Arial" panose="020B0604020202020204" pitchFamily="34" charset="0"/>
                <a:ea typeface="Roboto Medium" panose="020000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977ADE1-7B04-4B2C-9FF1-6D229EF3DF66}"/>
              </a:ext>
            </a:extLst>
          </p:cNvPr>
          <p:cNvSpPr>
            <a:spLocks noGrp="1"/>
          </p:cNvSpPr>
          <p:nvPr>
            <p:ph sz="half" idx="1"/>
          </p:nvPr>
        </p:nvSpPr>
        <p:spPr>
          <a:xfrm>
            <a:off x="838200" y="1825625"/>
            <a:ext cx="5181600" cy="4351338"/>
          </a:xfrm>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740591-561C-4FB9-B5C1-CD1D8CCA8033}"/>
              </a:ext>
            </a:extLst>
          </p:cNvPr>
          <p:cNvSpPr>
            <a:spLocks noGrp="1"/>
          </p:cNvSpPr>
          <p:nvPr>
            <p:ph sz="half" idx="2"/>
          </p:nvPr>
        </p:nvSpPr>
        <p:spPr>
          <a:xfrm>
            <a:off x="6172200" y="1825625"/>
            <a:ext cx="5181600" cy="4351338"/>
          </a:xfrm>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F50C9C-4C2C-4CF4-9B8A-11677B007915}"/>
              </a:ext>
            </a:extLst>
          </p:cNvPr>
          <p:cNvSpPr>
            <a:spLocks noGrp="1"/>
          </p:cNvSpPr>
          <p:nvPr>
            <p:ph type="dt" sz="half" idx="10"/>
          </p:nvPr>
        </p:nvSpPr>
        <p:spPr/>
        <p:txBody>
          <a:bodyPr/>
          <a:lstStyle>
            <a:lvl1pPr>
              <a:defRPr b="0" i="0">
                <a:latin typeface="Arial" panose="020B0604020202020204" pitchFamily="34" charset="0"/>
              </a:defRPr>
            </a:lvl1pPr>
          </a:lstStyle>
          <a:p>
            <a:fld id="{96C6B814-5E68-4295-9413-A07BB17899B9}" type="datetime1">
              <a:rPr lang="en-US" smtClean="0"/>
              <a:pPr/>
              <a:t>4/19/2023</a:t>
            </a:fld>
            <a:endParaRPr lang="en-US"/>
          </a:p>
        </p:txBody>
      </p:sp>
      <p:sp>
        <p:nvSpPr>
          <p:cNvPr id="6" name="Footer Placeholder 5">
            <a:extLst>
              <a:ext uri="{FF2B5EF4-FFF2-40B4-BE49-F238E27FC236}">
                <a16:creationId xmlns:a16="http://schemas.microsoft.com/office/drawing/2014/main" id="{EAE8EAD5-C344-4ACA-A1BC-3D4DDF892B11}"/>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CC76635D-A197-4F07-8196-6E68E6F6E9D6}"/>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390498548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86E0-B8EE-45BB-A51E-39536DD13842}"/>
              </a:ext>
            </a:extLst>
          </p:cNvPr>
          <p:cNvSpPr>
            <a:spLocks noGrp="1"/>
          </p:cNvSpPr>
          <p:nvPr>
            <p:ph type="title"/>
          </p:nvPr>
        </p:nvSpPr>
        <p:spPr>
          <a:xfrm>
            <a:off x="839788" y="365125"/>
            <a:ext cx="10515600" cy="1325563"/>
          </a:xfrm>
        </p:spPr>
        <p:txBody>
          <a:bodyPr/>
          <a:lstStyle>
            <a:lvl1pPr>
              <a:defRPr b="0" i="0">
                <a:latin typeface="Arial" panose="020B0604020202020204" pitchFamily="34" charset="0"/>
                <a:ea typeface="Roboto Medium" panose="020000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3EC4C533-375A-4D55-98E3-F0577462A668}"/>
              </a:ext>
            </a:extLst>
          </p:cNvPr>
          <p:cNvSpPr>
            <a:spLocks noGrp="1"/>
          </p:cNvSpPr>
          <p:nvPr>
            <p:ph type="body" idx="1"/>
          </p:nvPr>
        </p:nvSpPr>
        <p:spPr>
          <a:xfrm>
            <a:off x="839788" y="1681163"/>
            <a:ext cx="5157787" cy="823912"/>
          </a:xfrm>
        </p:spPr>
        <p:txBody>
          <a:bodyPr anchor="b"/>
          <a:lstStyle>
            <a:lvl1pPr marL="0" indent="0">
              <a:buNone/>
              <a:defRPr sz="2400" b="0" i="0">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3E423B-B218-468C-94C9-DC93C3972CB8}"/>
              </a:ext>
            </a:extLst>
          </p:cNvPr>
          <p:cNvSpPr>
            <a:spLocks noGrp="1"/>
          </p:cNvSpPr>
          <p:nvPr>
            <p:ph sz="half" idx="2"/>
          </p:nvPr>
        </p:nvSpPr>
        <p:spPr>
          <a:xfrm>
            <a:off x="839788" y="2505075"/>
            <a:ext cx="5157787" cy="3684588"/>
          </a:xfrm>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8EC7E5-F0CF-43BF-B8C4-02DC9CA33EC8}"/>
              </a:ext>
            </a:extLst>
          </p:cNvPr>
          <p:cNvSpPr>
            <a:spLocks noGrp="1"/>
          </p:cNvSpPr>
          <p:nvPr>
            <p:ph type="body" sz="quarter" idx="3"/>
          </p:nvPr>
        </p:nvSpPr>
        <p:spPr>
          <a:xfrm>
            <a:off x="6172200" y="1681163"/>
            <a:ext cx="5183188" cy="823912"/>
          </a:xfrm>
        </p:spPr>
        <p:txBody>
          <a:bodyPr anchor="b"/>
          <a:lstStyle>
            <a:lvl1pPr marL="0" indent="0">
              <a:buNone/>
              <a:defRPr sz="2400" b="0" i="0">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9AA77E-C643-4087-9829-4F7B81E5F329}"/>
              </a:ext>
            </a:extLst>
          </p:cNvPr>
          <p:cNvSpPr>
            <a:spLocks noGrp="1"/>
          </p:cNvSpPr>
          <p:nvPr>
            <p:ph sz="quarter" idx="4"/>
          </p:nvPr>
        </p:nvSpPr>
        <p:spPr>
          <a:xfrm>
            <a:off x="6172200" y="2505075"/>
            <a:ext cx="5183188" cy="3684588"/>
          </a:xfrm>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D5C800-E383-402A-A149-ADAF660A8E29}"/>
              </a:ext>
            </a:extLst>
          </p:cNvPr>
          <p:cNvSpPr>
            <a:spLocks noGrp="1"/>
          </p:cNvSpPr>
          <p:nvPr>
            <p:ph type="dt" sz="half" idx="10"/>
          </p:nvPr>
        </p:nvSpPr>
        <p:spPr/>
        <p:txBody>
          <a:bodyPr/>
          <a:lstStyle>
            <a:lvl1pPr>
              <a:defRPr b="0" i="0">
                <a:latin typeface="Arial" panose="020B0604020202020204" pitchFamily="34" charset="0"/>
              </a:defRPr>
            </a:lvl1pPr>
          </a:lstStyle>
          <a:p>
            <a:fld id="{71086664-F2D8-443E-89DC-7076D7E61541}" type="datetime1">
              <a:rPr lang="en-US" smtClean="0"/>
              <a:pPr/>
              <a:t>4/19/2023</a:t>
            </a:fld>
            <a:endParaRPr lang="en-US"/>
          </a:p>
        </p:txBody>
      </p:sp>
      <p:sp>
        <p:nvSpPr>
          <p:cNvPr id="8" name="Footer Placeholder 7">
            <a:extLst>
              <a:ext uri="{FF2B5EF4-FFF2-40B4-BE49-F238E27FC236}">
                <a16:creationId xmlns:a16="http://schemas.microsoft.com/office/drawing/2014/main" id="{2135AC01-D6D3-402A-B48C-0E1F4B81B2AB}"/>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9" name="Slide Number Placeholder 8">
            <a:extLst>
              <a:ext uri="{FF2B5EF4-FFF2-40B4-BE49-F238E27FC236}">
                <a16:creationId xmlns:a16="http://schemas.microsoft.com/office/drawing/2014/main" id="{AFD72CE3-F565-4D23-B54A-104E51B2358F}"/>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57380577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DD02-87E7-44A4-88E5-AA3A80B7AC3A}"/>
              </a:ext>
            </a:extLst>
          </p:cNvPr>
          <p:cNvSpPr>
            <a:spLocks noGrp="1"/>
          </p:cNvSpPr>
          <p:nvPr>
            <p:ph type="title"/>
          </p:nvPr>
        </p:nvSpPr>
        <p:spPr/>
        <p:txBody>
          <a:bodyPr/>
          <a:lstStyle>
            <a:lvl1pPr>
              <a:defRPr b="0" i="0"/>
            </a:lvl1pPr>
          </a:lstStyle>
          <a:p>
            <a:r>
              <a:rPr lang="en-US"/>
              <a:t>Click to edit Master title style</a:t>
            </a:r>
          </a:p>
        </p:txBody>
      </p:sp>
      <p:sp>
        <p:nvSpPr>
          <p:cNvPr id="3" name="Date Placeholder 2">
            <a:extLst>
              <a:ext uri="{FF2B5EF4-FFF2-40B4-BE49-F238E27FC236}">
                <a16:creationId xmlns:a16="http://schemas.microsoft.com/office/drawing/2014/main" id="{509A2EE5-E8D4-4E3C-B99B-9BBDCA5C2F54}"/>
              </a:ext>
            </a:extLst>
          </p:cNvPr>
          <p:cNvSpPr>
            <a:spLocks noGrp="1"/>
          </p:cNvSpPr>
          <p:nvPr>
            <p:ph type="dt" sz="half" idx="10"/>
          </p:nvPr>
        </p:nvSpPr>
        <p:spPr/>
        <p:txBody>
          <a:bodyPr/>
          <a:lstStyle>
            <a:lvl1pPr>
              <a:defRPr b="0" i="0">
                <a:latin typeface="Arial" panose="020B0604020202020204" pitchFamily="34" charset="0"/>
              </a:defRPr>
            </a:lvl1pPr>
          </a:lstStyle>
          <a:p>
            <a:fld id="{474604AC-93E0-4718-B907-F44A8A63BEDA}" type="datetime1">
              <a:rPr lang="en-US" smtClean="0"/>
              <a:pPr/>
              <a:t>4/19/2023</a:t>
            </a:fld>
            <a:endParaRPr lang="en-US"/>
          </a:p>
        </p:txBody>
      </p:sp>
      <p:sp>
        <p:nvSpPr>
          <p:cNvPr id="4" name="Footer Placeholder 3">
            <a:extLst>
              <a:ext uri="{FF2B5EF4-FFF2-40B4-BE49-F238E27FC236}">
                <a16:creationId xmlns:a16="http://schemas.microsoft.com/office/drawing/2014/main" id="{C4DA8BDE-ABE4-4690-A94E-9946E9DD10E6}"/>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5" name="Slide Number Placeholder 4">
            <a:extLst>
              <a:ext uri="{FF2B5EF4-FFF2-40B4-BE49-F238E27FC236}">
                <a16:creationId xmlns:a16="http://schemas.microsoft.com/office/drawing/2014/main" id="{D5056546-F6B2-4394-9FB4-A086C03C9128}"/>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202399250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sp>
        <p:nvSpPr>
          <p:cNvPr id="7" name="Title 1">
            <a:extLst>
              <a:ext uri="{FF2B5EF4-FFF2-40B4-BE49-F238E27FC236}">
                <a16:creationId xmlns:a16="http://schemas.microsoft.com/office/drawing/2014/main" id="{D2747BFC-9F54-47D6-B062-AC0CF33D9B93}"/>
              </a:ext>
            </a:extLst>
          </p:cNvPr>
          <p:cNvSpPr>
            <a:spLocks noGrp="1"/>
          </p:cNvSpPr>
          <p:nvPr>
            <p:ph type="title"/>
          </p:nvPr>
        </p:nvSpPr>
        <p:spPr>
          <a:xfrm>
            <a:off x="838200" y="1528354"/>
            <a:ext cx="5257800" cy="2053046"/>
          </a:xfrm>
        </p:spPr>
        <p:txBody>
          <a:bodyPr anchor="t"/>
          <a:lstStyle>
            <a:lvl1pPr>
              <a:defRPr b="0" i="0">
                <a:latin typeface="Arial" panose="020B0604020202020204" pitchFamily="34" charset="0"/>
              </a:defRPr>
            </a:lvl1pPr>
          </a:lstStyle>
          <a:p>
            <a:r>
              <a:rPr lang="en-US"/>
              <a:t>Left Column</a:t>
            </a:r>
            <a:br>
              <a:rPr lang="en-US"/>
            </a:br>
            <a:r>
              <a:rPr lang="en-US"/>
              <a:t>Mobile View</a:t>
            </a:r>
          </a:p>
        </p:txBody>
      </p:sp>
      <p:pic>
        <p:nvPicPr>
          <p:cNvPr id="8" name="Picture 7" descr="Shape&#10;&#10;Description automatically generated">
            <a:extLst>
              <a:ext uri="{FF2B5EF4-FFF2-40B4-BE49-F238E27FC236}">
                <a16:creationId xmlns:a16="http://schemas.microsoft.com/office/drawing/2014/main" id="{74F98579-8410-45F0-9472-5268344074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8777" y="1002133"/>
            <a:ext cx="3603191" cy="7057890"/>
          </a:xfrm>
          <a:prstGeom prst="rect">
            <a:avLst/>
          </a:prstGeom>
        </p:spPr>
      </p:pic>
      <p:sp>
        <p:nvSpPr>
          <p:cNvPr id="46" name="Picture Placeholder 13">
            <a:extLst>
              <a:ext uri="{FF2B5EF4-FFF2-40B4-BE49-F238E27FC236}">
                <a16:creationId xmlns:a16="http://schemas.microsoft.com/office/drawing/2014/main" id="{BED1F1D8-4558-4CB1-8CE6-89B4FFC25BEC}"/>
              </a:ext>
            </a:extLst>
          </p:cNvPr>
          <p:cNvSpPr>
            <a:spLocks noGrp="1"/>
          </p:cNvSpPr>
          <p:nvPr>
            <p:ph type="pic" sz="quarter" idx="13" hasCustomPrompt="1"/>
          </p:nvPr>
        </p:nvSpPr>
        <p:spPr>
          <a:xfrm>
            <a:off x="7258818" y="1595883"/>
            <a:ext cx="3261136" cy="5623523"/>
          </a:xfrm>
          <a:prstGeom prst="roundRect">
            <a:avLst>
              <a:gd name="adj" fmla="val 3920"/>
            </a:avLst>
          </a:prstGeom>
        </p:spPr>
        <p:txBody>
          <a:bodyPr tIns="914400" anchor="t" anchorCtr="0">
            <a:normAutofit/>
          </a:bodyPr>
          <a:lstStyle>
            <a:lvl1pPr marL="0" indent="0" algn="ctr">
              <a:buNone/>
              <a:defRPr sz="2000" b="0" i="0">
                <a:solidFill>
                  <a:schemeClr val="tx1">
                    <a:lumMod val="50000"/>
                    <a:lumOff val="50000"/>
                  </a:schemeClr>
                </a:solidFill>
                <a:latin typeface="Arial" panose="020B0604020202020204" pitchFamily="34" charset="0"/>
              </a:defRPr>
            </a:lvl1pPr>
          </a:lstStyle>
          <a:p>
            <a:r>
              <a:rPr lang="en-US"/>
              <a:t>Click the icon below to insert a picture</a:t>
            </a:r>
          </a:p>
        </p:txBody>
      </p:sp>
    </p:spTree>
    <p:extLst>
      <p:ext uri="{BB962C8B-B14F-4D97-AF65-F5344CB8AC3E}">
        <p14:creationId xmlns:p14="http://schemas.microsoft.com/office/powerpoint/2010/main" val="3303717713"/>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sp>
        <p:nvSpPr>
          <p:cNvPr id="7" name="Title 1">
            <a:extLst>
              <a:ext uri="{FF2B5EF4-FFF2-40B4-BE49-F238E27FC236}">
                <a16:creationId xmlns:a16="http://schemas.microsoft.com/office/drawing/2014/main" id="{D2747BFC-9F54-47D6-B062-AC0CF33D9B93}"/>
              </a:ext>
            </a:extLst>
          </p:cNvPr>
          <p:cNvSpPr>
            <a:spLocks noGrp="1"/>
          </p:cNvSpPr>
          <p:nvPr>
            <p:ph type="title" hasCustomPrompt="1"/>
          </p:nvPr>
        </p:nvSpPr>
        <p:spPr>
          <a:xfrm>
            <a:off x="6096000" y="1528354"/>
            <a:ext cx="5257800" cy="2053046"/>
          </a:xfrm>
        </p:spPr>
        <p:txBody>
          <a:bodyPr anchor="t"/>
          <a:lstStyle>
            <a:lvl1pPr>
              <a:defRPr b="0" i="0">
                <a:latin typeface="Arial" panose="020B0604020202020204" pitchFamily="34" charset="0"/>
              </a:defRPr>
            </a:lvl1pPr>
          </a:lstStyle>
          <a:p>
            <a:r>
              <a:rPr lang="en-US"/>
              <a:t>Right Column</a:t>
            </a:r>
            <a:br>
              <a:rPr lang="en-US"/>
            </a:br>
            <a:r>
              <a:rPr lang="en-US"/>
              <a:t>Mobile View</a:t>
            </a:r>
          </a:p>
        </p:txBody>
      </p:sp>
      <p:pic>
        <p:nvPicPr>
          <p:cNvPr id="8" name="Picture 7" descr="Shape&#10;&#10;Description automatically generated">
            <a:extLst>
              <a:ext uri="{FF2B5EF4-FFF2-40B4-BE49-F238E27FC236}">
                <a16:creationId xmlns:a16="http://schemas.microsoft.com/office/drawing/2014/main" id="{74F98579-8410-45F0-9472-5268344074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5400" y="1002133"/>
            <a:ext cx="3603191" cy="7057890"/>
          </a:xfrm>
          <a:prstGeom prst="rect">
            <a:avLst/>
          </a:prstGeom>
        </p:spPr>
      </p:pic>
      <p:sp>
        <p:nvSpPr>
          <p:cNvPr id="46" name="Picture Placeholder 13">
            <a:extLst>
              <a:ext uri="{FF2B5EF4-FFF2-40B4-BE49-F238E27FC236}">
                <a16:creationId xmlns:a16="http://schemas.microsoft.com/office/drawing/2014/main" id="{BED1F1D8-4558-4CB1-8CE6-89B4FFC25BEC}"/>
              </a:ext>
            </a:extLst>
          </p:cNvPr>
          <p:cNvSpPr>
            <a:spLocks noGrp="1"/>
          </p:cNvSpPr>
          <p:nvPr>
            <p:ph type="pic" sz="quarter" idx="13" hasCustomPrompt="1"/>
          </p:nvPr>
        </p:nvSpPr>
        <p:spPr>
          <a:xfrm>
            <a:off x="1465441" y="1595883"/>
            <a:ext cx="3261136" cy="5623523"/>
          </a:xfrm>
          <a:prstGeom prst="roundRect">
            <a:avLst>
              <a:gd name="adj" fmla="val 3920"/>
            </a:avLst>
          </a:prstGeom>
        </p:spPr>
        <p:txBody>
          <a:bodyPr tIns="914400" anchor="t" anchorCtr="0">
            <a:normAutofit/>
          </a:bodyPr>
          <a:lstStyle>
            <a:lvl1pPr marL="0" indent="0" algn="ctr">
              <a:buNone/>
              <a:defRPr sz="2000" b="0" i="0">
                <a:solidFill>
                  <a:schemeClr val="tx1">
                    <a:lumMod val="50000"/>
                    <a:lumOff val="50000"/>
                  </a:schemeClr>
                </a:solidFill>
                <a:latin typeface="Arial" panose="020B0604020202020204" pitchFamily="34" charset="0"/>
              </a:defRPr>
            </a:lvl1pPr>
          </a:lstStyle>
          <a:p>
            <a:r>
              <a:rPr lang="en-US"/>
              <a:t>Click the icon below to insert a picture</a:t>
            </a:r>
          </a:p>
        </p:txBody>
      </p:sp>
    </p:spTree>
    <p:extLst>
      <p:ext uri="{BB962C8B-B14F-4D97-AF65-F5344CB8AC3E}">
        <p14:creationId xmlns:p14="http://schemas.microsoft.com/office/powerpoint/2010/main" val="121096962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pic>
        <p:nvPicPr>
          <p:cNvPr id="9" name="Picture 8" descr="Shape&#10;&#10;Description automatically generated">
            <a:extLst>
              <a:ext uri="{FF2B5EF4-FFF2-40B4-BE49-F238E27FC236}">
                <a16:creationId xmlns:a16="http://schemas.microsoft.com/office/drawing/2014/main" id="{A5FCA8BD-574B-45B3-8EFD-423C254C65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668" y="1207518"/>
            <a:ext cx="5362303" cy="4747764"/>
          </a:xfrm>
          <a:prstGeom prst="rect">
            <a:avLst/>
          </a:prstGeom>
        </p:spPr>
      </p:pic>
      <p:sp>
        <p:nvSpPr>
          <p:cNvPr id="46" name="Picture Placeholder 13">
            <a:extLst>
              <a:ext uri="{FF2B5EF4-FFF2-40B4-BE49-F238E27FC236}">
                <a16:creationId xmlns:a16="http://schemas.microsoft.com/office/drawing/2014/main" id="{BED1F1D8-4558-4CB1-8CE6-89B4FFC25BEC}"/>
              </a:ext>
            </a:extLst>
          </p:cNvPr>
          <p:cNvSpPr>
            <a:spLocks noGrp="1"/>
          </p:cNvSpPr>
          <p:nvPr>
            <p:ph type="pic" sz="quarter" idx="13" hasCustomPrompt="1"/>
          </p:nvPr>
        </p:nvSpPr>
        <p:spPr>
          <a:xfrm>
            <a:off x="6409510" y="1436914"/>
            <a:ext cx="4876799" cy="3274423"/>
          </a:xfrm>
          <a:prstGeom prst="roundRect">
            <a:avLst>
              <a:gd name="adj" fmla="val 1779"/>
            </a:avLst>
          </a:prstGeom>
        </p:spPr>
        <p:txBody>
          <a:bodyPr tIns="548640" anchor="t" anchorCtr="0">
            <a:normAutofit/>
          </a:bodyPr>
          <a:lstStyle>
            <a:lvl1pPr marL="0" indent="0" algn="ctr">
              <a:buNone/>
              <a:defRPr sz="2000" b="0" i="0">
                <a:solidFill>
                  <a:schemeClr val="tx1">
                    <a:lumMod val="50000"/>
                    <a:lumOff val="50000"/>
                  </a:schemeClr>
                </a:solidFill>
                <a:latin typeface="Arial" panose="020B0604020202020204" pitchFamily="34" charset="0"/>
              </a:defRPr>
            </a:lvl1pPr>
          </a:lstStyle>
          <a:p>
            <a:r>
              <a:rPr lang="en-US"/>
              <a:t>Click the icon below</a:t>
            </a:r>
          </a:p>
          <a:p>
            <a:r>
              <a:rPr lang="en-US"/>
              <a:t>to insert a picture</a:t>
            </a:r>
          </a:p>
        </p:txBody>
      </p:sp>
    </p:spTree>
    <p:extLst>
      <p:ext uri="{BB962C8B-B14F-4D97-AF65-F5344CB8AC3E}">
        <p14:creationId xmlns:p14="http://schemas.microsoft.com/office/powerpoint/2010/main" val="142981875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pic>
        <p:nvPicPr>
          <p:cNvPr id="9" name="Picture 8" descr="Shape&#10;&#10;Description automatically generated">
            <a:extLst>
              <a:ext uri="{FF2B5EF4-FFF2-40B4-BE49-F238E27FC236}">
                <a16:creationId xmlns:a16="http://schemas.microsoft.com/office/drawing/2014/main" id="{A5FCA8BD-574B-45B3-8EFD-423C254C65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697" y="1207518"/>
            <a:ext cx="5362303" cy="4747764"/>
          </a:xfrm>
          <a:prstGeom prst="rect">
            <a:avLst/>
          </a:prstGeom>
        </p:spPr>
      </p:pic>
      <p:sp>
        <p:nvSpPr>
          <p:cNvPr id="46" name="Picture Placeholder 13">
            <a:extLst>
              <a:ext uri="{FF2B5EF4-FFF2-40B4-BE49-F238E27FC236}">
                <a16:creationId xmlns:a16="http://schemas.microsoft.com/office/drawing/2014/main" id="{BED1F1D8-4558-4CB1-8CE6-89B4FFC25BEC}"/>
              </a:ext>
            </a:extLst>
          </p:cNvPr>
          <p:cNvSpPr>
            <a:spLocks noGrp="1"/>
          </p:cNvSpPr>
          <p:nvPr>
            <p:ph type="pic" sz="quarter" idx="13" hasCustomPrompt="1"/>
          </p:nvPr>
        </p:nvSpPr>
        <p:spPr>
          <a:xfrm>
            <a:off x="977539" y="1436914"/>
            <a:ext cx="4876799" cy="3274423"/>
          </a:xfrm>
          <a:prstGeom prst="roundRect">
            <a:avLst>
              <a:gd name="adj" fmla="val 1779"/>
            </a:avLst>
          </a:prstGeom>
        </p:spPr>
        <p:txBody>
          <a:bodyPr tIns="548640" anchor="t" anchorCtr="0">
            <a:normAutofit/>
          </a:bodyPr>
          <a:lstStyle>
            <a:lvl1pPr marL="0" indent="0" algn="ctr">
              <a:buNone/>
              <a:defRPr sz="2000" b="0" i="0">
                <a:solidFill>
                  <a:schemeClr val="tx1">
                    <a:lumMod val="50000"/>
                    <a:lumOff val="50000"/>
                  </a:schemeClr>
                </a:solidFill>
                <a:latin typeface="Arial" panose="020B0604020202020204" pitchFamily="34" charset="0"/>
              </a:defRPr>
            </a:lvl1pPr>
          </a:lstStyle>
          <a:p>
            <a:r>
              <a:rPr lang="en-US"/>
              <a:t>Click the icon below</a:t>
            </a:r>
          </a:p>
          <a:p>
            <a:r>
              <a:rPr lang="en-US"/>
              <a:t>to insert a picture</a:t>
            </a:r>
          </a:p>
        </p:txBody>
      </p:sp>
    </p:spTree>
    <p:extLst>
      <p:ext uri="{BB962C8B-B14F-4D97-AF65-F5344CB8AC3E}">
        <p14:creationId xmlns:p14="http://schemas.microsoft.com/office/powerpoint/2010/main" val="3533338234"/>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pic>
        <p:nvPicPr>
          <p:cNvPr id="11" name="Picture 10" descr="A picture of a woman in the Evening MBA program at Georgia Tech Scheller's College of Business&#10;">
            <a:extLst>
              <a:ext uri="{FF2B5EF4-FFF2-40B4-BE49-F238E27FC236}">
                <a16:creationId xmlns:a16="http://schemas.microsoft.com/office/drawing/2014/main" id="{D4DAE7B4-78F3-45C1-9D11-6924D725FCA3}"/>
              </a:ext>
            </a:extLst>
          </p:cNvPr>
          <p:cNvPicPr>
            <a:picLocks noChangeAspect="1"/>
          </p:cNvPicPr>
          <p:nvPr userDrawn="1"/>
        </p:nvPicPr>
        <p:blipFill>
          <a:blip r:embed="rId2">
            <a:extLst>
              <a:ext uri="{28A0092B-C50C-407E-A947-70E740481C1C}">
                <a14:useLocalDpi xmlns:a14="http://schemas.microsoft.com/office/drawing/2010/main" val="0"/>
              </a:ext>
            </a:extLst>
          </a:blip>
          <a:srcRect l="19734" t="3901" r="26047" b="3901"/>
          <a:stretch>
            <a:fillRect/>
          </a:stretch>
        </p:blipFill>
        <p:spPr>
          <a:xfrm>
            <a:off x="838200" y="1176802"/>
            <a:ext cx="3599594" cy="4080666"/>
          </a:xfrm>
          <a:custGeom>
            <a:avLst/>
            <a:gdLst>
              <a:gd name="connsiteX0" fmla="*/ 1799845 w 3599594"/>
              <a:gd name="connsiteY0" fmla="*/ 0 h 4080666"/>
              <a:gd name="connsiteX1" fmla="*/ 1921765 w 3599594"/>
              <a:gd name="connsiteY1" fmla="*/ 32654 h 4080666"/>
              <a:gd name="connsiteX2" fmla="*/ 3477674 w 3599594"/>
              <a:gd name="connsiteY2" fmla="*/ 930956 h 4080666"/>
              <a:gd name="connsiteX3" fmla="*/ 3599594 w 3599594"/>
              <a:gd name="connsiteY3" fmla="*/ 1142126 h 4080666"/>
              <a:gd name="connsiteX4" fmla="*/ 3599594 w 3599594"/>
              <a:gd name="connsiteY4" fmla="*/ 2938446 h 4080666"/>
              <a:gd name="connsiteX5" fmla="*/ 3477674 w 3599594"/>
              <a:gd name="connsiteY5" fmla="*/ 3149615 h 4080666"/>
              <a:gd name="connsiteX6" fmla="*/ 1921765 w 3599594"/>
              <a:gd name="connsiteY6" fmla="*/ 4048013 h 4080666"/>
              <a:gd name="connsiteX7" fmla="*/ 1677925 w 3599594"/>
              <a:gd name="connsiteY7" fmla="*/ 4048013 h 4080666"/>
              <a:gd name="connsiteX8" fmla="*/ 121921 w 3599594"/>
              <a:gd name="connsiteY8" fmla="*/ 3149615 h 4080666"/>
              <a:gd name="connsiteX9" fmla="*/ 1 w 3599594"/>
              <a:gd name="connsiteY9" fmla="*/ 2938446 h 4080666"/>
              <a:gd name="connsiteX10" fmla="*/ 1 w 3599594"/>
              <a:gd name="connsiteY10" fmla="*/ 1142126 h 4080666"/>
              <a:gd name="connsiteX11" fmla="*/ 121921 w 3599594"/>
              <a:gd name="connsiteY11" fmla="*/ 930956 h 4080666"/>
              <a:gd name="connsiteX12" fmla="*/ 1677925 w 3599594"/>
              <a:gd name="connsiteY12" fmla="*/ 32654 h 4080666"/>
              <a:gd name="connsiteX13" fmla="*/ 1799845 w 3599594"/>
              <a:gd name="connsiteY13" fmla="*/ 0 h 408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9594" h="4080666">
                <a:moveTo>
                  <a:pt x="1799845" y="0"/>
                </a:moveTo>
                <a:cubicBezTo>
                  <a:pt x="1841943" y="0"/>
                  <a:pt x="1884040" y="10885"/>
                  <a:pt x="1921765" y="32654"/>
                </a:cubicBezTo>
                <a:lnTo>
                  <a:pt x="3477674" y="930956"/>
                </a:lnTo>
                <a:cubicBezTo>
                  <a:pt x="3553089" y="974543"/>
                  <a:pt x="3599554" y="1055021"/>
                  <a:pt x="3599594" y="1142126"/>
                </a:cubicBezTo>
                <a:lnTo>
                  <a:pt x="3599594" y="2938446"/>
                </a:lnTo>
                <a:cubicBezTo>
                  <a:pt x="3599613" y="3025566"/>
                  <a:pt x="3553132" y="3106072"/>
                  <a:pt x="3477674" y="3149615"/>
                </a:cubicBezTo>
                <a:lnTo>
                  <a:pt x="1921765" y="4048013"/>
                </a:lnTo>
                <a:cubicBezTo>
                  <a:pt x="1846316" y="4091551"/>
                  <a:pt x="1753375" y="4091551"/>
                  <a:pt x="1677925" y="4048013"/>
                </a:cubicBezTo>
                <a:lnTo>
                  <a:pt x="121921" y="3149615"/>
                </a:lnTo>
                <a:cubicBezTo>
                  <a:pt x="46463" y="3106072"/>
                  <a:pt x="-18" y="3025565"/>
                  <a:pt x="1" y="2938446"/>
                </a:cubicBezTo>
                <a:lnTo>
                  <a:pt x="1" y="1142126"/>
                </a:lnTo>
                <a:cubicBezTo>
                  <a:pt x="41" y="1055021"/>
                  <a:pt x="46506" y="974543"/>
                  <a:pt x="121921" y="930956"/>
                </a:cubicBezTo>
                <a:lnTo>
                  <a:pt x="1677925" y="32654"/>
                </a:lnTo>
                <a:cubicBezTo>
                  <a:pt x="1715650" y="10885"/>
                  <a:pt x="1757748" y="0"/>
                  <a:pt x="1799845" y="0"/>
                </a:cubicBezTo>
                <a:close/>
              </a:path>
            </a:pathLst>
          </a:custGeom>
          <a:ln w="28575">
            <a:solidFill>
              <a:schemeClr val="accent1"/>
            </a:solidFill>
          </a:ln>
        </p:spPr>
      </p:pic>
    </p:spTree>
    <p:extLst>
      <p:ext uri="{BB962C8B-B14F-4D97-AF65-F5344CB8AC3E}">
        <p14:creationId xmlns:p14="http://schemas.microsoft.com/office/powerpoint/2010/main" val="353511347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CCDC7B3-90A5-4BBC-BC91-56BE18E6AD12}"/>
              </a:ext>
            </a:extLst>
          </p:cNvPr>
          <p:cNvSpPr>
            <a:spLocks noGrp="1"/>
          </p:cNvSpPr>
          <p:nvPr>
            <p:ph type="pic" sz="quarter" idx="14"/>
          </p:nvPr>
        </p:nvSpPr>
        <p:spPr>
          <a:xfrm>
            <a:off x="1" y="0"/>
            <a:ext cx="12192000" cy="6857999"/>
          </a:xfrm>
        </p:spPr>
        <p:txBody>
          <a:bodyPr/>
          <a:lstStyle>
            <a:lvl1pPr marL="0" indent="0">
              <a:buNone/>
              <a:defRPr b="0" i="0">
                <a:latin typeface="Arial" panose="020B0604020202020204" pitchFamily="34" charset="0"/>
              </a:defRPr>
            </a:lvl1pPr>
          </a:lstStyle>
          <a:p>
            <a:endParaRPr lang="en-US"/>
          </a:p>
        </p:txBody>
      </p:sp>
      <p:sp>
        <p:nvSpPr>
          <p:cNvPr id="2" name="Date Placeholder 1">
            <a:extLst>
              <a:ext uri="{FF2B5EF4-FFF2-40B4-BE49-F238E27FC236}">
                <a16:creationId xmlns:a16="http://schemas.microsoft.com/office/drawing/2014/main" id="{A71B44AB-47F3-4499-8754-74304A3A3449}"/>
              </a:ext>
            </a:extLst>
          </p:cNvPr>
          <p:cNvSpPr>
            <a:spLocks noGrp="1"/>
          </p:cNvSpPr>
          <p:nvPr>
            <p:ph type="dt" sz="half" idx="10"/>
          </p:nvPr>
        </p:nvSpPr>
        <p:spPr/>
        <p:txBody>
          <a:bodyPr/>
          <a:lstStyle>
            <a:lvl1pPr>
              <a:defRPr b="0" i="0">
                <a:latin typeface="Arial" panose="020B0604020202020204" pitchFamily="34" charset="0"/>
              </a:defRPr>
            </a:lvl1pPr>
          </a:lstStyle>
          <a:p>
            <a:fld id="{C284F806-5B3E-4DF9-AA7E-DE9E6F99A27A}" type="datetime1">
              <a:rPr lang="en-US" smtClean="0"/>
              <a:pPr/>
              <a:t>4/19/2023</a:t>
            </a:fld>
            <a:endParaRPr lang="en-US"/>
          </a:p>
        </p:txBody>
      </p:sp>
      <p:sp>
        <p:nvSpPr>
          <p:cNvPr id="3" name="Footer Placeholder 2">
            <a:extLst>
              <a:ext uri="{FF2B5EF4-FFF2-40B4-BE49-F238E27FC236}">
                <a16:creationId xmlns:a16="http://schemas.microsoft.com/office/drawing/2014/main" id="{44DDF0AD-60D4-48C7-AE37-D269E82F39A2}"/>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4" name="Slide Number Placeholder 3">
            <a:extLst>
              <a:ext uri="{FF2B5EF4-FFF2-40B4-BE49-F238E27FC236}">
                <a16:creationId xmlns:a16="http://schemas.microsoft.com/office/drawing/2014/main" id="{0664EF89-2368-47DE-B264-4EE13411CA71}"/>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
        <p:nvSpPr>
          <p:cNvPr id="9" name="Title 1">
            <a:extLst>
              <a:ext uri="{FF2B5EF4-FFF2-40B4-BE49-F238E27FC236}">
                <a16:creationId xmlns:a16="http://schemas.microsoft.com/office/drawing/2014/main" id="{65601A17-71CF-4FB3-884B-6E1A774ADC8F}"/>
              </a:ext>
            </a:extLst>
          </p:cNvPr>
          <p:cNvSpPr>
            <a:spLocks noGrp="1"/>
          </p:cNvSpPr>
          <p:nvPr>
            <p:ph type="title" hasCustomPrompt="1"/>
          </p:nvPr>
        </p:nvSpPr>
        <p:spPr>
          <a:xfrm>
            <a:off x="628650" y="3917950"/>
            <a:ext cx="10515600" cy="1325563"/>
          </a:xfrm>
        </p:spPr>
        <p:txBody>
          <a:bodyPr/>
          <a:lstStyle>
            <a:lvl1pPr>
              <a:defRPr b="0" i="0"/>
            </a:lvl1pPr>
          </a:lstStyle>
          <a:p>
            <a:r>
              <a:rPr lang="en-US"/>
              <a:t>Transition</a:t>
            </a:r>
          </a:p>
        </p:txBody>
      </p:sp>
    </p:spTree>
    <p:extLst>
      <p:ext uri="{BB962C8B-B14F-4D97-AF65-F5344CB8AC3E}">
        <p14:creationId xmlns:p14="http://schemas.microsoft.com/office/powerpoint/2010/main" val="1335088890"/>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64CD-A0FA-4CD0-BA4C-D9B741692FAD}"/>
              </a:ext>
            </a:extLst>
          </p:cNvPr>
          <p:cNvSpPr>
            <a:spLocks noGrp="1"/>
          </p:cNvSpPr>
          <p:nvPr>
            <p:ph type="title"/>
          </p:nvPr>
        </p:nvSpPr>
        <p:spPr>
          <a:xfrm>
            <a:off x="839788" y="457200"/>
            <a:ext cx="3932237" cy="1600200"/>
          </a:xfrm>
        </p:spPr>
        <p:txBody>
          <a:bodyPr anchor="b"/>
          <a:lstStyle>
            <a:lvl1pPr>
              <a:defRPr sz="3200" b="0" i="0"/>
            </a:lvl1pPr>
          </a:lstStyle>
          <a:p>
            <a:r>
              <a:rPr lang="en-US"/>
              <a:t>Click to edit Master title style</a:t>
            </a:r>
          </a:p>
        </p:txBody>
      </p:sp>
      <p:sp>
        <p:nvSpPr>
          <p:cNvPr id="3" name="Content Placeholder 2">
            <a:extLst>
              <a:ext uri="{FF2B5EF4-FFF2-40B4-BE49-F238E27FC236}">
                <a16:creationId xmlns:a16="http://schemas.microsoft.com/office/drawing/2014/main" id="{B63DA217-42C2-44C2-8781-02762073D27D}"/>
              </a:ext>
            </a:extLst>
          </p:cNvPr>
          <p:cNvSpPr>
            <a:spLocks noGrp="1"/>
          </p:cNvSpPr>
          <p:nvPr>
            <p:ph idx="1"/>
          </p:nvPr>
        </p:nvSpPr>
        <p:spPr>
          <a:xfrm>
            <a:off x="5183188" y="987425"/>
            <a:ext cx="6172200" cy="4873625"/>
          </a:xfrm>
        </p:spPr>
        <p:txBody>
          <a:bodyPr/>
          <a:lstStyle>
            <a:lvl1pPr>
              <a:defRPr sz="3200" b="0" i="0">
                <a:latin typeface="Arial" panose="020B0604020202020204" pitchFamily="34" charset="0"/>
              </a:defRPr>
            </a:lvl1pPr>
            <a:lvl2pPr>
              <a:defRPr sz="2800" b="0" i="0">
                <a:latin typeface="Arial" panose="020B0604020202020204" pitchFamily="34" charset="0"/>
              </a:defRPr>
            </a:lvl2pPr>
            <a:lvl3pPr>
              <a:defRPr sz="2400" b="0" i="0">
                <a:latin typeface="Arial" panose="020B0604020202020204" pitchFamily="34" charset="0"/>
              </a:defRPr>
            </a:lvl3pPr>
            <a:lvl4pPr>
              <a:defRPr sz="2000" b="0" i="0">
                <a:latin typeface="Arial" panose="020B0604020202020204" pitchFamily="34" charset="0"/>
              </a:defRPr>
            </a:lvl4pPr>
            <a:lvl5pPr>
              <a:defRPr sz="2000" b="0" i="0">
                <a:latin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411E4C-F191-4BC2-A7EC-1031CA695E40}"/>
              </a:ext>
            </a:extLst>
          </p:cNvPr>
          <p:cNvSpPr>
            <a:spLocks noGrp="1"/>
          </p:cNvSpPr>
          <p:nvPr>
            <p:ph type="body" sz="half" idx="2"/>
          </p:nvPr>
        </p:nvSpPr>
        <p:spPr>
          <a:xfrm>
            <a:off x="839788" y="2057400"/>
            <a:ext cx="3932237" cy="3811588"/>
          </a:xfrm>
        </p:spPr>
        <p:txBody>
          <a:bodyPr/>
          <a:lstStyle>
            <a:lvl1pPr marL="0" indent="0">
              <a:buNone/>
              <a:defRPr sz="1600" b="0" i="0">
                <a:latin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1EEC2-CC4B-49B0-8B14-2F8AB7BF0339}"/>
              </a:ext>
            </a:extLst>
          </p:cNvPr>
          <p:cNvSpPr>
            <a:spLocks noGrp="1"/>
          </p:cNvSpPr>
          <p:nvPr>
            <p:ph type="dt" sz="half" idx="10"/>
          </p:nvPr>
        </p:nvSpPr>
        <p:spPr/>
        <p:txBody>
          <a:bodyPr/>
          <a:lstStyle>
            <a:lvl1pPr>
              <a:defRPr b="0" i="0">
                <a:latin typeface="Arial" panose="020B0604020202020204" pitchFamily="34" charset="0"/>
              </a:defRPr>
            </a:lvl1pPr>
          </a:lstStyle>
          <a:p>
            <a:fld id="{4A278D96-F00A-40EE-887E-E98A3E0CB667}" type="datetime1">
              <a:rPr lang="en-US" smtClean="0"/>
              <a:pPr/>
              <a:t>4/19/2023</a:t>
            </a:fld>
            <a:endParaRPr lang="en-US"/>
          </a:p>
        </p:txBody>
      </p:sp>
      <p:sp>
        <p:nvSpPr>
          <p:cNvPr id="6" name="Footer Placeholder 5">
            <a:extLst>
              <a:ext uri="{FF2B5EF4-FFF2-40B4-BE49-F238E27FC236}">
                <a16:creationId xmlns:a16="http://schemas.microsoft.com/office/drawing/2014/main" id="{06932FB1-5F13-46CE-8947-BDC9323900A8}"/>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E095A104-3225-42CE-8FD5-764B3E75F6F3}"/>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256662778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ABA3-0A3D-4D0D-BDB3-0B063C0A8997}"/>
              </a:ext>
            </a:extLst>
          </p:cNvPr>
          <p:cNvSpPr>
            <a:spLocks noGrp="1"/>
          </p:cNvSpPr>
          <p:nvPr>
            <p:ph type="title"/>
          </p:nvPr>
        </p:nvSpPr>
        <p:spPr>
          <a:xfrm>
            <a:off x="831850" y="1709738"/>
            <a:ext cx="10515600" cy="2852737"/>
          </a:xfrm>
        </p:spPr>
        <p:txBody>
          <a:bodyPr anchor="b"/>
          <a:lstStyle>
            <a:lvl1pPr>
              <a:defRPr sz="6000" b="0" i="0"/>
            </a:lvl1pPr>
          </a:lstStyle>
          <a:p>
            <a:r>
              <a:rPr lang="en-US"/>
              <a:t>Click to edit Master title style</a:t>
            </a:r>
          </a:p>
        </p:txBody>
      </p:sp>
      <p:sp>
        <p:nvSpPr>
          <p:cNvPr id="3" name="Text Placeholder 2">
            <a:extLst>
              <a:ext uri="{FF2B5EF4-FFF2-40B4-BE49-F238E27FC236}">
                <a16:creationId xmlns:a16="http://schemas.microsoft.com/office/drawing/2014/main" id="{803403DD-0570-4BFD-88CB-D10AD4AADCA2}"/>
              </a:ext>
            </a:extLst>
          </p:cNvPr>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BEAD6-BE38-400E-8AFF-57A14B7E6F35}"/>
              </a:ext>
            </a:extLst>
          </p:cNvPr>
          <p:cNvSpPr>
            <a:spLocks noGrp="1"/>
          </p:cNvSpPr>
          <p:nvPr>
            <p:ph type="dt" sz="half" idx="10"/>
          </p:nvPr>
        </p:nvSpPr>
        <p:spPr/>
        <p:txBody>
          <a:bodyPr/>
          <a:lstStyle>
            <a:lvl1pPr>
              <a:defRPr b="0" i="0">
                <a:latin typeface="Arial" panose="020B0604020202020204" pitchFamily="34" charset="0"/>
              </a:defRPr>
            </a:lvl1pPr>
          </a:lstStyle>
          <a:p>
            <a:fld id="{46658104-96DD-43A5-B1EC-FC8938BC75E9}" type="datetime1">
              <a:rPr lang="en-US" smtClean="0"/>
              <a:pPr/>
              <a:t>4/19/2023</a:t>
            </a:fld>
            <a:endParaRPr lang="en-US"/>
          </a:p>
        </p:txBody>
      </p:sp>
      <p:sp>
        <p:nvSpPr>
          <p:cNvPr id="5" name="Footer Placeholder 4">
            <a:extLst>
              <a:ext uri="{FF2B5EF4-FFF2-40B4-BE49-F238E27FC236}">
                <a16:creationId xmlns:a16="http://schemas.microsoft.com/office/drawing/2014/main" id="{F5C3227A-E1E2-415B-858D-7A1A3149A138}"/>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B40485D-6004-4614-A0DD-B6240CD0B249}"/>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1484722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59B3-E75E-451D-8A3E-1ADEDD62FE58}"/>
              </a:ext>
            </a:extLst>
          </p:cNvPr>
          <p:cNvSpPr>
            <a:spLocks noGrp="1"/>
          </p:cNvSpPr>
          <p:nvPr>
            <p:ph type="title"/>
          </p:nvPr>
        </p:nvSpPr>
        <p:spPr>
          <a:xfrm>
            <a:off x="839788" y="457200"/>
            <a:ext cx="3932237" cy="1600200"/>
          </a:xfrm>
        </p:spPr>
        <p:txBody>
          <a:bodyPr anchor="b"/>
          <a:lstStyle>
            <a:lvl1pPr>
              <a:defRPr sz="3200" b="0" i="0"/>
            </a:lvl1pPr>
          </a:lstStyle>
          <a:p>
            <a:r>
              <a:rPr lang="en-US"/>
              <a:t>Click to edit Master title style</a:t>
            </a:r>
          </a:p>
        </p:txBody>
      </p:sp>
      <p:sp>
        <p:nvSpPr>
          <p:cNvPr id="3" name="Picture Placeholder 2">
            <a:extLst>
              <a:ext uri="{FF2B5EF4-FFF2-40B4-BE49-F238E27FC236}">
                <a16:creationId xmlns:a16="http://schemas.microsoft.com/office/drawing/2014/main" id="{A6991C22-2883-4D5F-A509-BB102BF51271}"/>
              </a:ext>
            </a:extLst>
          </p:cNvPr>
          <p:cNvSpPr>
            <a:spLocks noGrp="1"/>
          </p:cNvSpPr>
          <p:nvPr>
            <p:ph type="pic" idx="1"/>
          </p:nvPr>
        </p:nvSpPr>
        <p:spPr>
          <a:xfrm>
            <a:off x="5183188" y="987425"/>
            <a:ext cx="6172200" cy="4873625"/>
          </a:xfrm>
        </p:spPr>
        <p:txBody>
          <a:bodyPr/>
          <a:lstStyle>
            <a:lvl1pPr marL="0" indent="0">
              <a:buNone/>
              <a:defRPr sz="3200" b="0" i="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55DE48-6ACC-41DC-9DEC-53D6397B5FD4}"/>
              </a:ext>
            </a:extLst>
          </p:cNvPr>
          <p:cNvSpPr>
            <a:spLocks noGrp="1"/>
          </p:cNvSpPr>
          <p:nvPr>
            <p:ph type="body" sz="half" idx="2"/>
          </p:nvPr>
        </p:nvSpPr>
        <p:spPr>
          <a:xfrm>
            <a:off x="839788" y="2057400"/>
            <a:ext cx="3932237" cy="3811588"/>
          </a:xfrm>
        </p:spPr>
        <p:txBody>
          <a:bodyPr/>
          <a:lstStyle>
            <a:lvl1pPr marL="0" indent="0">
              <a:buNone/>
              <a:defRPr sz="1600" b="0" i="0">
                <a:latin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73CC7-0A9C-4B57-8CAD-4AD61CF62E3B}"/>
              </a:ext>
            </a:extLst>
          </p:cNvPr>
          <p:cNvSpPr>
            <a:spLocks noGrp="1"/>
          </p:cNvSpPr>
          <p:nvPr>
            <p:ph type="dt" sz="half" idx="10"/>
          </p:nvPr>
        </p:nvSpPr>
        <p:spPr/>
        <p:txBody>
          <a:bodyPr/>
          <a:lstStyle>
            <a:lvl1pPr>
              <a:defRPr b="0" i="0">
                <a:latin typeface="Arial" panose="020B0604020202020204" pitchFamily="34" charset="0"/>
              </a:defRPr>
            </a:lvl1pPr>
          </a:lstStyle>
          <a:p>
            <a:fld id="{42FB817F-2E01-4B1B-8EB7-D38EB43AECD1}" type="datetime1">
              <a:rPr lang="en-US" smtClean="0"/>
              <a:pPr/>
              <a:t>4/19/2023</a:t>
            </a:fld>
            <a:endParaRPr lang="en-US"/>
          </a:p>
        </p:txBody>
      </p:sp>
      <p:sp>
        <p:nvSpPr>
          <p:cNvPr id="6" name="Footer Placeholder 5">
            <a:extLst>
              <a:ext uri="{FF2B5EF4-FFF2-40B4-BE49-F238E27FC236}">
                <a16:creationId xmlns:a16="http://schemas.microsoft.com/office/drawing/2014/main" id="{A59C1D57-4D01-4652-B9C8-29A6188E9017}"/>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67FD5F30-1A59-4F46-9836-3085CE5A1CCE}"/>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301123840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F659-3702-4E88-98FD-C61889CB3E32}"/>
              </a:ext>
            </a:extLst>
          </p:cNvPr>
          <p:cNvSpPr>
            <a:spLocks noGrp="1"/>
          </p:cNvSpPr>
          <p:nvPr>
            <p:ph type="title"/>
          </p:nvPr>
        </p:nvSpPr>
        <p:spPr/>
        <p:txBody>
          <a:bodyPr/>
          <a:lstStyle>
            <a:lvl1pPr>
              <a:defRPr b="0" i="0"/>
            </a:lvl1pPr>
          </a:lstStyle>
          <a:p>
            <a:r>
              <a:rPr lang="en-US"/>
              <a:t>Click to edit Master title style</a:t>
            </a:r>
          </a:p>
        </p:txBody>
      </p:sp>
      <p:sp>
        <p:nvSpPr>
          <p:cNvPr id="3" name="Vertical Text Placeholder 2">
            <a:extLst>
              <a:ext uri="{FF2B5EF4-FFF2-40B4-BE49-F238E27FC236}">
                <a16:creationId xmlns:a16="http://schemas.microsoft.com/office/drawing/2014/main" id="{A45B60E4-5485-4E5B-AA12-C8CEE1FD6631}"/>
              </a:ext>
            </a:extLst>
          </p:cNvPr>
          <p:cNvSpPr>
            <a:spLocks noGrp="1"/>
          </p:cNvSpPr>
          <p:nvPr>
            <p:ph type="body" orient="vert" idx="1"/>
          </p:nvPr>
        </p:nvSpPr>
        <p:spPr/>
        <p:txBody>
          <a:bodyPr vert="eaVert"/>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3790201037"/>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BC19E2-150B-4DC9-9D45-373B30298F24}"/>
              </a:ext>
            </a:extLst>
          </p:cNvPr>
          <p:cNvSpPr>
            <a:spLocks noGrp="1"/>
          </p:cNvSpPr>
          <p:nvPr>
            <p:ph type="title" orient="vert"/>
          </p:nvPr>
        </p:nvSpPr>
        <p:spPr>
          <a:xfrm>
            <a:off x="8724900" y="365125"/>
            <a:ext cx="2628900" cy="5811838"/>
          </a:xfrm>
        </p:spPr>
        <p:txBody>
          <a:bodyPr vert="eaVert"/>
          <a:lstStyle>
            <a:lvl1pPr>
              <a:defRPr b="0" i="0"/>
            </a:lvl1pPr>
          </a:lstStyle>
          <a:p>
            <a:r>
              <a:rPr lang="en-US"/>
              <a:t>Click to edit Master title style</a:t>
            </a:r>
          </a:p>
        </p:txBody>
      </p:sp>
      <p:sp>
        <p:nvSpPr>
          <p:cNvPr id="3" name="Vertical Text Placeholder 2">
            <a:extLst>
              <a:ext uri="{FF2B5EF4-FFF2-40B4-BE49-F238E27FC236}">
                <a16:creationId xmlns:a16="http://schemas.microsoft.com/office/drawing/2014/main" id="{2E510908-943C-4957-9F36-0B6D92EB25BE}"/>
              </a:ext>
            </a:extLst>
          </p:cNvPr>
          <p:cNvSpPr>
            <a:spLocks noGrp="1"/>
          </p:cNvSpPr>
          <p:nvPr>
            <p:ph type="body" orient="vert" idx="1"/>
          </p:nvPr>
        </p:nvSpPr>
        <p:spPr>
          <a:xfrm>
            <a:off x="838200" y="365125"/>
            <a:ext cx="7734300" cy="5811838"/>
          </a:xfrm>
        </p:spPr>
        <p:txBody>
          <a:bodyPr vert="eaVert"/>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3F017-EB8D-48BC-B22E-243DDE73EFB5}"/>
              </a:ext>
            </a:extLst>
          </p:cNvPr>
          <p:cNvSpPr>
            <a:spLocks noGrp="1"/>
          </p:cNvSpPr>
          <p:nvPr>
            <p:ph type="dt" sz="half" idx="10"/>
          </p:nvPr>
        </p:nvSpPr>
        <p:spPr/>
        <p:txBody>
          <a:bodyPr/>
          <a:lstStyle>
            <a:lvl1pPr>
              <a:defRPr b="0" i="0">
                <a:latin typeface="Arial" panose="020B0604020202020204" pitchFamily="34" charset="0"/>
              </a:defRPr>
            </a:lvl1pPr>
          </a:lstStyle>
          <a:p>
            <a:fld id="{0238EDA2-5110-4E6F-899B-12CB14470C23}" type="datetime1">
              <a:rPr lang="en-US" smtClean="0"/>
              <a:pPr/>
              <a:t>4/19/2023</a:t>
            </a:fld>
            <a:endParaRPr lang="en-US"/>
          </a:p>
        </p:txBody>
      </p:sp>
      <p:sp>
        <p:nvSpPr>
          <p:cNvPr id="5" name="Footer Placeholder 4">
            <a:extLst>
              <a:ext uri="{FF2B5EF4-FFF2-40B4-BE49-F238E27FC236}">
                <a16:creationId xmlns:a16="http://schemas.microsoft.com/office/drawing/2014/main" id="{D92053FC-7CBE-47DD-96FE-E09EC39352DF}"/>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FED7118-CDBE-442A-8223-8A1A3512E2D9}"/>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13429845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BBEC-97FC-47B1-9DC9-A49EB9A92C7B}"/>
              </a:ext>
            </a:extLst>
          </p:cNvPr>
          <p:cNvSpPr>
            <a:spLocks noGrp="1"/>
          </p:cNvSpPr>
          <p:nvPr>
            <p:ph type="title"/>
          </p:nvPr>
        </p:nvSpPr>
        <p:spPr/>
        <p:txBody>
          <a:bodyPr/>
          <a:lstStyle>
            <a:lvl1pPr>
              <a:defRPr b="0" i="0">
                <a:latin typeface="Arial" panose="020B0604020202020204" pitchFamily="34" charset="0"/>
                <a:ea typeface="Roboto Medium" panose="020000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977ADE1-7B04-4B2C-9FF1-6D229EF3DF66}"/>
              </a:ext>
            </a:extLst>
          </p:cNvPr>
          <p:cNvSpPr>
            <a:spLocks noGrp="1"/>
          </p:cNvSpPr>
          <p:nvPr>
            <p:ph sz="half" idx="1"/>
          </p:nvPr>
        </p:nvSpPr>
        <p:spPr>
          <a:xfrm>
            <a:off x="838200" y="1825625"/>
            <a:ext cx="5181600" cy="4351338"/>
          </a:xfrm>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740591-561C-4FB9-B5C1-CD1D8CCA8033}"/>
              </a:ext>
            </a:extLst>
          </p:cNvPr>
          <p:cNvSpPr>
            <a:spLocks noGrp="1"/>
          </p:cNvSpPr>
          <p:nvPr>
            <p:ph sz="half" idx="2"/>
          </p:nvPr>
        </p:nvSpPr>
        <p:spPr>
          <a:xfrm>
            <a:off x="6172200" y="1825625"/>
            <a:ext cx="5181600" cy="4351338"/>
          </a:xfrm>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F50C9C-4C2C-4CF4-9B8A-11677B007915}"/>
              </a:ext>
            </a:extLst>
          </p:cNvPr>
          <p:cNvSpPr>
            <a:spLocks noGrp="1"/>
          </p:cNvSpPr>
          <p:nvPr>
            <p:ph type="dt" sz="half" idx="10"/>
          </p:nvPr>
        </p:nvSpPr>
        <p:spPr/>
        <p:txBody>
          <a:bodyPr/>
          <a:lstStyle>
            <a:lvl1pPr>
              <a:defRPr b="0" i="0">
                <a:latin typeface="Arial" panose="020B0604020202020204" pitchFamily="34" charset="0"/>
              </a:defRPr>
            </a:lvl1pPr>
          </a:lstStyle>
          <a:p>
            <a:fld id="{96C6B814-5E68-4295-9413-A07BB17899B9}" type="datetime1">
              <a:rPr lang="en-US" smtClean="0"/>
              <a:pPr/>
              <a:t>4/19/2023</a:t>
            </a:fld>
            <a:endParaRPr lang="en-US"/>
          </a:p>
        </p:txBody>
      </p:sp>
      <p:sp>
        <p:nvSpPr>
          <p:cNvPr id="6" name="Footer Placeholder 5">
            <a:extLst>
              <a:ext uri="{FF2B5EF4-FFF2-40B4-BE49-F238E27FC236}">
                <a16:creationId xmlns:a16="http://schemas.microsoft.com/office/drawing/2014/main" id="{EAE8EAD5-C344-4ACA-A1BC-3D4DDF892B11}"/>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CC76635D-A197-4F07-8196-6E68E6F6E9D6}"/>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390498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86E0-B8EE-45BB-A51E-39536DD13842}"/>
              </a:ext>
            </a:extLst>
          </p:cNvPr>
          <p:cNvSpPr>
            <a:spLocks noGrp="1"/>
          </p:cNvSpPr>
          <p:nvPr>
            <p:ph type="title"/>
          </p:nvPr>
        </p:nvSpPr>
        <p:spPr>
          <a:xfrm>
            <a:off x="839788" y="365125"/>
            <a:ext cx="10515600" cy="1325563"/>
          </a:xfrm>
        </p:spPr>
        <p:txBody>
          <a:bodyPr/>
          <a:lstStyle>
            <a:lvl1pPr>
              <a:defRPr b="0" i="0">
                <a:latin typeface="Arial" panose="020B0604020202020204" pitchFamily="34" charset="0"/>
                <a:ea typeface="Roboto Medium" panose="020000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3EC4C533-375A-4D55-98E3-F0577462A668}"/>
              </a:ext>
            </a:extLst>
          </p:cNvPr>
          <p:cNvSpPr>
            <a:spLocks noGrp="1"/>
          </p:cNvSpPr>
          <p:nvPr>
            <p:ph type="body" idx="1"/>
          </p:nvPr>
        </p:nvSpPr>
        <p:spPr>
          <a:xfrm>
            <a:off x="839788" y="1681163"/>
            <a:ext cx="5157787" cy="823912"/>
          </a:xfrm>
        </p:spPr>
        <p:txBody>
          <a:bodyPr anchor="b"/>
          <a:lstStyle>
            <a:lvl1pPr marL="0" indent="0">
              <a:buNone/>
              <a:defRPr sz="2400" b="0" i="0">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3E423B-B218-468C-94C9-DC93C3972CB8}"/>
              </a:ext>
            </a:extLst>
          </p:cNvPr>
          <p:cNvSpPr>
            <a:spLocks noGrp="1"/>
          </p:cNvSpPr>
          <p:nvPr>
            <p:ph sz="half" idx="2"/>
          </p:nvPr>
        </p:nvSpPr>
        <p:spPr>
          <a:xfrm>
            <a:off x="839788" y="2505075"/>
            <a:ext cx="5157787" cy="3684588"/>
          </a:xfrm>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8EC7E5-F0CF-43BF-B8C4-02DC9CA33EC8}"/>
              </a:ext>
            </a:extLst>
          </p:cNvPr>
          <p:cNvSpPr>
            <a:spLocks noGrp="1"/>
          </p:cNvSpPr>
          <p:nvPr>
            <p:ph type="body" sz="quarter" idx="3"/>
          </p:nvPr>
        </p:nvSpPr>
        <p:spPr>
          <a:xfrm>
            <a:off x="6172200" y="1681163"/>
            <a:ext cx="5183188" cy="823912"/>
          </a:xfrm>
        </p:spPr>
        <p:txBody>
          <a:bodyPr anchor="b"/>
          <a:lstStyle>
            <a:lvl1pPr marL="0" indent="0">
              <a:buNone/>
              <a:defRPr sz="2400" b="0" i="0">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9AA77E-C643-4087-9829-4F7B81E5F329}"/>
              </a:ext>
            </a:extLst>
          </p:cNvPr>
          <p:cNvSpPr>
            <a:spLocks noGrp="1"/>
          </p:cNvSpPr>
          <p:nvPr>
            <p:ph sz="quarter" idx="4"/>
          </p:nvPr>
        </p:nvSpPr>
        <p:spPr>
          <a:xfrm>
            <a:off x="6172200" y="2505075"/>
            <a:ext cx="5183188" cy="3684588"/>
          </a:xfrm>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D5C800-E383-402A-A149-ADAF660A8E29}"/>
              </a:ext>
            </a:extLst>
          </p:cNvPr>
          <p:cNvSpPr>
            <a:spLocks noGrp="1"/>
          </p:cNvSpPr>
          <p:nvPr>
            <p:ph type="dt" sz="half" idx="10"/>
          </p:nvPr>
        </p:nvSpPr>
        <p:spPr/>
        <p:txBody>
          <a:bodyPr/>
          <a:lstStyle>
            <a:lvl1pPr>
              <a:defRPr b="0" i="0">
                <a:latin typeface="Arial" panose="020B0604020202020204" pitchFamily="34" charset="0"/>
              </a:defRPr>
            </a:lvl1pPr>
          </a:lstStyle>
          <a:p>
            <a:fld id="{71086664-F2D8-443E-89DC-7076D7E61541}" type="datetime1">
              <a:rPr lang="en-US" smtClean="0"/>
              <a:pPr/>
              <a:t>4/19/2023</a:t>
            </a:fld>
            <a:endParaRPr lang="en-US"/>
          </a:p>
        </p:txBody>
      </p:sp>
      <p:sp>
        <p:nvSpPr>
          <p:cNvPr id="8" name="Footer Placeholder 7">
            <a:extLst>
              <a:ext uri="{FF2B5EF4-FFF2-40B4-BE49-F238E27FC236}">
                <a16:creationId xmlns:a16="http://schemas.microsoft.com/office/drawing/2014/main" id="{2135AC01-D6D3-402A-B48C-0E1F4B81B2AB}"/>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9" name="Slide Number Placeholder 8">
            <a:extLst>
              <a:ext uri="{FF2B5EF4-FFF2-40B4-BE49-F238E27FC236}">
                <a16:creationId xmlns:a16="http://schemas.microsoft.com/office/drawing/2014/main" id="{AFD72CE3-F565-4D23-B54A-104E51B2358F}"/>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57380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DD02-87E7-44A4-88E5-AA3A80B7AC3A}"/>
              </a:ext>
            </a:extLst>
          </p:cNvPr>
          <p:cNvSpPr>
            <a:spLocks noGrp="1"/>
          </p:cNvSpPr>
          <p:nvPr>
            <p:ph type="title"/>
          </p:nvPr>
        </p:nvSpPr>
        <p:spPr/>
        <p:txBody>
          <a:bodyPr/>
          <a:lstStyle>
            <a:lvl1pPr>
              <a:defRPr b="0" i="0"/>
            </a:lvl1pPr>
          </a:lstStyle>
          <a:p>
            <a:r>
              <a:rPr lang="en-US"/>
              <a:t>Click to edit Master title style</a:t>
            </a:r>
          </a:p>
        </p:txBody>
      </p:sp>
      <p:sp>
        <p:nvSpPr>
          <p:cNvPr id="3" name="Date Placeholder 2">
            <a:extLst>
              <a:ext uri="{FF2B5EF4-FFF2-40B4-BE49-F238E27FC236}">
                <a16:creationId xmlns:a16="http://schemas.microsoft.com/office/drawing/2014/main" id="{509A2EE5-E8D4-4E3C-B99B-9BBDCA5C2F54}"/>
              </a:ext>
            </a:extLst>
          </p:cNvPr>
          <p:cNvSpPr>
            <a:spLocks noGrp="1"/>
          </p:cNvSpPr>
          <p:nvPr>
            <p:ph type="dt" sz="half" idx="10"/>
          </p:nvPr>
        </p:nvSpPr>
        <p:spPr/>
        <p:txBody>
          <a:bodyPr/>
          <a:lstStyle>
            <a:lvl1pPr>
              <a:defRPr b="0" i="0">
                <a:latin typeface="Arial" panose="020B0604020202020204" pitchFamily="34" charset="0"/>
              </a:defRPr>
            </a:lvl1pPr>
          </a:lstStyle>
          <a:p>
            <a:fld id="{474604AC-93E0-4718-B907-F44A8A63BEDA}" type="datetime1">
              <a:rPr lang="en-US" smtClean="0"/>
              <a:pPr/>
              <a:t>4/19/2023</a:t>
            </a:fld>
            <a:endParaRPr lang="en-US"/>
          </a:p>
        </p:txBody>
      </p:sp>
      <p:sp>
        <p:nvSpPr>
          <p:cNvPr id="4" name="Footer Placeholder 3">
            <a:extLst>
              <a:ext uri="{FF2B5EF4-FFF2-40B4-BE49-F238E27FC236}">
                <a16:creationId xmlns:a16="http://schemas.microsoft.com/office/drawing/2014/main" id="{C4DA8BDE-ABE4-4690-A94E-9946E9DD10E6}"/>
              </a:ext>
            </a:extLst>
          </p:cNvPr>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5" name="Slide Number Placeholder 4">
            <a:extLst>
              <a:ext uri="{FF2B5EF4-FFF2-40B4-BE49-F238E27FC236}">
                <a16:creationId xmlns:a16="http://schemas.microsoft.com/office/drawing/2014/main" id="{D5056546-F6B2-4394-9FB4-A086C03C9128}"/>
              </a:ext>
            </a:extLst>
          </p:cNvPr>
          <p:cNvSpPr>
            <a:spLocks noGrp="1"/>
          </p:cNvSpPr>
          <p:nvPr>
            <p:ph type="sldNum" sz="quarter" idx="12"/>
          </p:nvPr>
        </p:nvSpPr>
        <p:spPr/>
        <p:txBody>
          <a:bodyPr/>
          <a:lstStyle>
            <a:lvl1pPr>
              <a:defRPr b="0" i="0">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202399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sp>
        <p:nvSpPr>
          <p:cNvPr id="7" name="Title 1">
            <a:extLst>
              <a:ext uri="{FF2B5EF4-FFF2-40B4-BE49-F238E27FC236}">
                <a16:creationId xmlns:a16="http://schemas.microsoft.com/office/drawing/2014/main" id="{D2747BFC-9F54-47D6-B062-AC0CF33D9B93}"/>
              </a:ext>
            </a:extLst>
          </p:cNvPr>
          <p:cNvSpPr>
            <a:spLocks noGrp="1"/>
          </p:cNvSpPr>
          <p:nvPr>
            <p:ph type="title"/>
          </p:nvPr>
        </p:nvSpPr>
        <p:spPr>
          <a:xfrm>
            <a:off x="838200" y="1528354"/>
            <a:ext cx="5257800" cy="2053046"/>
          </a:xfrm>
        </p:spPr>
        <p:txBody>
          <a:bodyPr anchor="t"/>
          <a:lstStyle>
            <a:lvl1pPr>
              <a:defRPr b="0" i="0">
                <a:latin typeface="Arial" panose="020B0604020202020204" pitchFamily="34" charset="0"/>
              </a:defRPr>
            </a:lvl1pPr>
          </a:lstStyle>
          <a:p>
            <a:r>
              <a:rPr lang="en-US"/>
              <a:t>Left Column</a:t>
            </a:r>
            <a:br>
              <a:rPr lang="en-US"/>
            </a:br>
            <a:r>
              <a:rPr lang="en-US"/>
              <a:t>Mobile View</a:t>
            </a:r>
          </a:p>
        </p:txBody>
      </p:sp>
      <p:pic>
        <p:nvPicPr>
          <p:cNvPr id="8" name="Picture 7" descr="Shape&#10;&#10;Description automatically generated">
            <a:extLst>
              <a:ext uri="{FF2B5EF4-FFF2-40B4-BE49-F238E27FC236}">
                <a16:creationId xmlns:a16="http://schemas.microsoft.com/office/drawing/2014/main" id="{74F98579-8410-45F0-9472-5268344074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8777" y="1002133"/>
            <a:ext cx="3603191" cy="7057890"/>
          </a:xfrm>
          <a:prstGeom prst="rect">
            <a:avLst/>
          </a:prstGeom>
        </p:spPr>
      </p:pic>
      <p:sp>
        <p:nvSpPr>
          <p:cNvPr id="46" name="Picture Placeholder 13">
            <a:extLst>
              <a:ext uri="{FF2B5EF4-FFF2-40B4-BE49-F238E27FC236}">
                <a16:creationId xmlns:a16="http://schemas.microsoft.com/office/drawing/2014/main" id="{BED1F1D8-4558-4CB1-8CE6-89B4FFC25BEC}"/>
              </a:ext>
            </a:extLst>
          </p:cNvPr>
          <p:cNvSpPr>
            <a:spLocks noGrp="1"/>
          </p:cNvSpPr>
          <p:nvPr>
            <p:ph type="pic" sz="quarter" idx="13" hasCustomPrompt="1"/>
          </p:nvPr>
        </p:nvSpPr>
        <p:spPr>
          <a:xfrm>
            <a:off x="7258818" y="1595883"/>
            <a:ext cx="3261136" cy="5623523"/>
          </a:xfrm>
          <a:prstGeom prst="roundRect">
            <a:avLst>
              <a:gd name="adj" fmla="val 3920"/>
            </a:avLst>
          </a:prstGeom>
        </p:spPr>
        <p:txBody>
          <a:bodyPr tIns="914400" anchor="t" anchorCtr="0">
            <a:normAutofit/>
          </a:bodyPr>
          <a:lstStyle>
            <a:lvl1pPr marL="0" indent="0" algn="ctr">
              <a:buNone/>
              <a:defRPr sz="2000" b="0" i="0">
                <a:solidFill>
                  <a:schemeClr val="tx1">
                    <a:lumMod val="50000"/>
                    <a:lumOff val="50000"/>
                  </a:schemeClr>
                </a:solidFill>
                <a:latin typeface="Arial" panose="020B0604020202020204" pitchFamily="34" charset="0"/>
              </a:defRPr>
            </a:lvl1pPr>
          </a:lstStyle>
          <a:p>
            <a:r>
              <a:rPr lang="en-US"/>
              <a:t>Click the icon below to insert a picture</a:t>
            </a:r>
          </a:p>
        </p:txBody>
      </p:sp>
    </p:spTree>
    <p:extLst>
      <p:ext uri="{BB962C8B-B14F-4D97-AF65-F5344CB8AC3E}">
        <p14:creationId xmlns:p14="http://schemas.microsoft.com/office/powerpoint/2010/main" val="3303717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sp>
        <p:nvSpPr>
          <p:cNvPr id="7" name="Title 1">
            <a:extLst>
              <a:ext uri="{FF2B5EF4-FFF2-40B4-BE49-F238E27FC236}">
                <a16:creationId xmlns:a16="http://schemas.microsoft.com/office/drawing/2014/main" id="{D2747BFC-9F54-47D6-B062-AC0CF33D9B93}"/>
              </a:ext>
            </a:extLst>
          </p:cNvPr>
          <p:cNvSpPr>
            <a:spLocks noGrp="1"/>
          </p:cNvSpPr>
          <p:nvPr>
            <p:ph type="title" hasCustomPrompt="1"/>
          </p:nvPr>
        </p:nvSpPr>
        <p:spPr>
          <a:xfrm>
            <a:off x="6096000" y="1528354"/>
            <a:ext cx="5257800" cy="2053046"/>
          </a:xfrm>
        </p:spPr>
        <p:txBody>
          <a:bodyPr anchor="t"/>
          <a:lstStyle>
            <a:lvl1pPr>
              <a:defRPr b="0" i="0">
                <a:latin typeface="Arial" panose="020B0604020202020204" pitchFamily="34" charset="0"/>
              </a:defRPr>
            </a:lvl1pPr>
          </a:lstStyle>
          <a:p>
            <a:r>
              <a:rPr lang="en-US"/>
              <a:t>Right Column</a:t>
            </a:r>
            <a:br>
              <a:rPr lang="en-US"/>
            </a:br>
            <a:r>
              <a:rPr lang="en-US"/>
              <a:t>Mobile View</a:t>
            </a:r>
          </a:p>
        </p:txBody>
      </p:sp>
      <p:pic>
        <p:nvPicPr>
          <p:cNvPr id="8" name="Picture 7" descr="Shape&#10;&#10;Description automatically generated">
            <a:extLst>
              <a:ext uri="{FF2B5EF4-FFF2-40B4-BE49-F238E27FC236}">
                <a16:creationId xmlns:a16="http://schemas.microsoft.com/office/drawing/2014/main" id="{74F98579-8410-45F0-9472-5268344074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5400" y="1002133"/>
            <a:ext cx="3603191" cy="7057890"/>
          </a:xfrm>
          <a:prstGeom prst="rect">
            <a:avLst/>
          </a:prstGeom>
        </p:spPr>
      </p:pic>
      <p:sp>
        <p:nvSpPr>
          <p:cNvPr id="46" name="Picture Placeholder 13">
            <a:extLst>
              <a:ext uri="{FF2B5EF4-FFF2-40B4-BE49-F238E27FC236}">
                <a16:creationId xmlns:a16="http://schemas.microsoft.com/office/drawing/2014/main" id="{BED1F1D8-4558-4CB1-8CE6-89B4FFC25BEC}"/>
              </a:ext>
            </a:extLst>
          </p:cNvPr>
          <p:cNvSpPr>
            <a:spLocks noGrp="1"/>
          </p:cNvSpPr>
          <p:nvPr>
            <p:ph type="pic" sz="quarter" idx="13" hasCustomPrompt="1"/>
          </p:nvPr>
        </p:nvSpPr>
        <p:spPr>
          <a:xfrm>
            <a:off x="1465441" y="1595883"/>
            <a:ext cx="3261136" cy="5623523"/>
          </a:xfrm>
          <a:prstGeom prst="roundRect">
            <a:avLst>
              <a:gd name="adj" fmla="val 3920"/>
            </a:avLst>
          </a:prstGeom>
        </p:spPr>
        <p:txBody>
          <a:bodyPr tIns="914400" anchor="t" anchorCtr="0">
            <a:normAutofit/>
          </a:bodyPr>
          <a:lstStyle>
            <a:lvl1pPr marL="0" indent="0" algn="ctr">
              <a:buNone/>
              <a:defRPr sz="2000" b="0" i="0">
                <a:solidFill>
                  <a:schemeClr val="tx1">
                    <a:lumMod val="50000"/>
                    <a:lumOff val="50000"/>
                  </a:schemeClr>
                </a:solidFill>
                <a:latin typeface="Arial" panose="020B0604020202020204" pitchFamily="34" charset="0"/>
              </a:defRPr>
            </a:lvl1pPr>
          </a:lstStyle>
          <a:p>
            <a:r>
              <a:rPr lang="en-US"/>
              <a:t>Click the icon below to insert a picture</a:t>
            </a:r>
          </a:p>
        </p:txBody>
      </p:sp>
    </p:spTree>
    <p:extLst>
      <p:ext uri="{BB962C8B-B14F-4D97-AF65-F5344CB8AC3E}">
        <p14:creationId xmlns:p14="http://schemas.microsoft.com/office/powerpoint/2010/main" val="1210969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EF0C3E-0259-44EA-9145-DC988046E162}"/>
              </a:ext>
            </a:extLst>
          </p:cNvPr>
          <p:cNvSpPr>
            <a:spLocks noGrp="1"/>
          </p:cNvSpPr>
          <p:nvPr>
            <p:ph type="dt" sz="half" idx="10"/>
          </p:nvPr>
        </p:nvSpPr>
        <p:spPr/>
        <p:txBody>
          <a:bodyPr/>
          <a:lstStyle>
            <a:lvl1pPr>
              <a:defRPr sz="800" b="0" i="0">
                <a:latin typeface="Arial" panose="020B0604020202020204" pitchFamily="34" charset="0"/>
              </a:defRPr>
            </a:lvl1pPr>
          </a:lstStyle>
          <a:p>
            <a:fld id="{7852B1C5-6667-46D1-87AD-439A039F9730}" type="datetime1">
              <a:rPr lang="en-US" smtClean="0"/>
              <a:pPr/>
              <a:t>4/19/2023</a:t>
            </a:fld>
            <a:endParaRPr lang="en-US"/>
          </a:p>
        </p:txBody>
      </p:sp>
      <p:sp>
        <p:nvSpPr>
          <p:cNvPr id="5" name="Footer Placeholder 4">
            <a:extLst>
              <a:ext uri="{FF2B5EF4-FFF2-40B4-BE49-F238E27FC236}">
                <a16:creationId xmlns:a16="http://schemas.microsoft.com/office/drawing/2014/main" id="{0F30AF12-A95A-4F6F-943E-22850B34017D}"/>
              </a:ext>
            </a:extLst>
          </p:cNvPr>
          <p:cNvSpPr>
            <a:spLocks noGrp="1"/>
          </p:cNvSpPr>
          <p:nvPr>
            <p:ph type="ftr" sz="quarter" idx="11"/>
          </p:nvPr>
        </p:nvSpPr>
        <p:spPr/>
        <p:txBody>
          <a:bodyPr/>
          <a:lstStyle>
            <a:lvl1pPr>
              <a:defRPr sz="800" b="0" i="0">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DB2A197-E9E1-4A73-9A83-18595C41DF94}"/>
              </a:ext>
            </a:extLst>
          </p:cNvPr>
          <p:cNvSpPr>
            <a:spLocks noGrp="1"/>
          </p:cNvSpPr>
          <p:nvPr>
            <p:ph type="sldNum" sz="quarter" idx="12"/>
          </p:nvPr>
        </p:nvSpPr>
        <p:spPr/>
        <p:txBody>
          <a:bodyPr/>
          <a:lstStyle>
            <a:lvl1pPr>
              <a:defRPr sz="800" b="0" i="0">
                <a:latin typeface="Arial" panose="020B0604020202020204" pitchFamily="34" charset="0"/>
              </a:defRPr>
            </a:lvl1pPr>
          </a:lstStyle>
          <a:p>
            <a:fld id="{729B7F95-07C0-4931-B734-4FE83E13B892}" type="slidenum">
              <a:rPr lang="en-US" smtClean="0"/>
              <a:pPr/>
              <a:t>‹#›</a:t>
            </a:fld>
            <a:endParaRPr lang="en-US"/>
          </a:p>
        </p:txBody>
      </p:sp>
      <p:pic>
        <p:nvPicPr>
          <p:cNvPr id="9" name="Picture 8" descr="Shape&#10;&#10;Description automatically generated">
            <a:extLst>
              <a:ext uri="{FF2B5EF4-FFF2-40B4-BE49-F238E27FC236}">
                <a16:creationId xmlns:a16="http://schemas.microsoft.com/office/drawing/2014/main" id="{A5FCA8BD-574B-45B3-8EFD-423C254C65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668" y="1207518"/>
            <a:ext cx="5362303" cy="4747764"/>
          </a:xfrm>
          <a:prstGeom prst="rect">
            <a:avLst/>
          </a:prstGeom>
        </p:spPr>
      </p:pic>
      <p:sp>
        <p:nvSpPr>
          <p:cNvPr id="46" name="Picture Placeholder 13">
            <a:extLst>
              <a:ext uri="{FF2B5EF4-FFF2-40B4-BE49-F238E27FC236}">
                <a16:creationId xmlns:a16="http://schemas.microsoft.com/office/drawing/2014/main" id="{BED1F1D8-4558-4CB1-8CE6-89B4FFC25BEC}"/>
              </a:ext>
            </a:extLst>
          </p:cNvPr>
          <p:cNvSpPr>
            <a:spLocks noGrp="1"/>
          </p:cNvSpPr>
          <p:nvPr>
            <p:ph type="pic" sz="quarter" idx="13" hasCustomPrompt="1"/>
          </p:nvPr>
        </p:nvSpPr>
        <p:spPr>
          <a:xfrm>
            <a:off x="6409510" y="1436914"/>
            <a:ext cx="4876799" cy="3274423"/>
          </a:xfrm>
          <a:prstGeom prst="roundRect">
            <a:avLst>
              <a:gd name="adj" fmla="val 1779"/>
            </a:avLst>
          </a:prstGeom>
        </p:spPr>
        <p:txBody>
          <a:bodyPr tIns="548640" anchor="t" anchorCtr="0">
            <a:normAutofit/>
          </a:bodyPr>
          <a:lstStyle>
            <a:lvl1pPr marL="0" indent="0" algn="ctr">
              <a:buNone/>
              <a:defRPr sz="2000" b="0" i="0">
                <a:solidFill>
                  <a:schemeClr val="tx1">
                    <a:lumMod val="50000"/>
                    <a:lumOff val="50000"/>
                  </a:schemeClr>
                </a:solidFill>
                <a:latin typeface="Arial" panose="020B0604020202020204" pitchFamily="34" charset="0"/>
              </a:defRPr>
            </a:lvl1pPr>
          </a:lstStyle>
          <a:p>
            <a:r>
              <a:rPr lang="en-US"/>
              <a:t>Click the icon below</a:t>
            </a:r>
          </a:p>
          <a:p>
            <a:r>
              <a:rPr lang="en-US"/>
              <a:t>to insert a picture</a:t>
            </a:r>
          </a:p>
        </p:txBody>
      </p:sp>
    </p:spTree>
    <p:extLst>
      <p:ext uri="{BB962C8B-B14F-4D97-AF65-F5344CB8AC3E}">
        <p14:creationId xmlns:p14="http://schemas.microsoft.com/office/powerpoint/2010/main" val="14298187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CB925-CA45-427F-BFEE-1B8ED4857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DF63DB-0AC0-4721-A6D5-38C17E960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8FD5E-ED46-4219-827F-0C4264470A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Arial" panose="020B0604020202020204" pitchFamily="34" charset="0"/>
              </a:defRPr>
            </a:lvl1pPr>
          </a:lstStyle>
          <a:p>
            <a:fld id="{874058E1-2EE8-417C-9C01-D5EF0AA0E34F}" type="datetime1">
              <a:rPr lang="en-US" smtClean="0"/>
              <a:pPr/>
              <a:t>4/19/2023</a:t>
            </a:fld>
            <a:endParaRPr lang="en-US"/>
          </a:p>
        </p:txBody>
      </p:sp>
      <p:sp>
        <p:nvSpPr>
          <p:cNvPr id="5" name="Footer Placeholder 4">
            <a:extLst>
              <a:ext uri="{FF2B5EF4-FFF2-40B4-BE49-F238E27FC236}">
                <a16:creationId xmlns:a16="http://schemas.microsoft.com/office/drawing/2014/main" id="{4522438F-D793-43CF-941C-486B92128B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98EEF796-66D9-4865-89B1-C8762316A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Arial" panose="020B0604020202020204" pitchFamily="34" charset="0"/>
              </a:defRPr>
            </a:lvl1pPr>
          </a:lstStyle>
          <a:p>
            <a:fld id="{729B7F95-07C0-4931-B734-4FE83E13B892}" type="slidenum">
              <a:rPr lang="en-US" smtClean="0"/>
              <a:pPr/>
              <a:t>‹#›</a:t>
            </a:fld>
            <a:endParaRPr lang="en-US"/>
          </a:p>
        </p:txBody>
      </p:sp>
    </p:spTree>
    <p:extLst>
      <p:ext uri="{BB962C8B-B14F-4D97-AF65-F5344CB8AC3E}">
        <p14:creationId xmlns:p14="http://schemas.microsoft.com/office/powerpoint/2010/main" val="19519239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49" r:id="rId17"/>
    <p:sldLayoutId id="2147483650" r:id="rId18"/>
    <p:sldLayoutId id="2147483651" r:id="rId19"/>
    <p:sldLayoutId id="2147483652" r:id="rId20"/>
    <p:sldLayoutId id="2147483653" r:id="rId21"/>
    <p:sldLayoutId id="2147483654" r:id="rId22"/>
    <p:sldLayoutId id="2147483661" r:id="rId23"/>
    <p:sldLayoutId id="2147483664" r:id="rId24"/>
    <p:sldLayoutId id="2147483662" r:id="rId25"/>
    <p:sldLayoutId id="2147483665" r:id="rId26"/>
    <p:sldLayoutId id="2147483663" r:id="rId27"/>
    <p:sldLayoutId id="2147483655" r:id="rId28"/>
    <p:sldLayoutId id="2147483656" r:id="rId29"/>
    <p:sldLayoutId id="2147483657" r:id="rId30"/>
    <p:sldLayoutId id="2147483658" r:id="rId31"/>
    <p:sldLayoutId id="2147483659" r:id="rId32"/>
  </p:sldLayoutIdLst>
  <p:hf hdr="0" ftr="0" dt="0"/>
  <p:txStyles>
    <p:titleStyle>
      <a:lvl1pPr algn="l" defTabSz="914400" rtl="0" eaLnBrk="1" latinLnBrk="0" hangingPunct="1">
        <a:lnSpc>
          <a:spcPct val="90000"/>
        </a:lnSpc>
        <a:spcBef>
          <a:spcPct val="0"/>
        </a:spcBef>
        <a:buNone/>
        <a:defRPr sz="4400" b="0" i="0" kern="1200">
          <a:solidFill>
            <a:schemeClr val="tx2"/>
          </a:solidFill>
          <a:latin typeface="Arial" panose="020B0604020202020204" pitchFamily="34"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hyperlink" Target="https://www.stlouisfed.org/on-the-economy/2020/march/covid-19-workers-highest-unemployment-risk" TargetMode="External"/><Relationship Id="rId7" Type="http://schemas.openxmlformats.org/officeDocument/2006/relationships/hyperlink" Target="https://www.sba.gov/document/report-21-07-inspection-sbas-implementation-paycheck-protection-program" TargetMode="External"/><Relationship Id="rId2" Type="http://schemas.openxmlformats.org/officeDocument/2006/relationships/hyperlink" Target="https://deliverypdf.ssrn.com/delivery.php?ID=456095106112066015001097004028116074038004004021063037072007053004126016035011033053057013061063030051087006041046058021065115089005068001007033067067107094027024109003068007114080002107095116091087031028124023025070073127&amp;EXT=pdf&amp;INDEX=TRUE" TargetMode="External"/><Relationship Id="rId1" Type="http://schemas.openxmlformats.org/officeDocument/2006/relationships/slideLayout" Target="../slideLayouts/slideLayout18.xml"/><Relationship Id="rId6" Type="http://schemas.openxmlformats.org/officeDocument/2006/relationships/hyperlink" Target="https://www.oversight.gov/sites/default/files/oig-reports/PRAC/SBAFraudControlsFinal02Jan21.pdf" TargetMode="External"/><Relationship Id="rId5" Type="http://schemas.openxmlformats.org/officeDocument/2006/relationships/hyperlink" Target="https://papers.ssrn.com/sol3/papers.cfm?abstract_id=3906395" TargetMode="External"/><Relationship Id="rId4" Type="http://schemas.openxmlformats.org/officeDocument/2006/relationships/hyperlink" Target="https://gbpi.org/state-of-working-georgia-pandemic-job-numbers-show-ongoing-progress-at-the-surface-but-inequities-persist-belo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B8BC-CB19-4EAF-93D3-8A64937492C8}"/>
              </a:ext>
            </a:extLst>
          </p:cNvPr>
          <p:cNvSpPr>
            <a:spLocks noGrp="1"/>
          </p:cNvSpPr>
          <p:nvPr>
            <p:ph type="ctrTitle"/>
          </p:nvPr>
        </p:nvSpPr>
        <p:spPr>
          <a:xfrm>
            <a:off x="1428750" y="2764973"/>
            <a:ext cx="9764183" cy="1828801"/>
          </a:xfrm>
        </p:spPr>
        <p:txBody>
          <a:bodyPr>
            <a:normAutofit/>
          </a:bodyPr>
          <a:lstStyle/>
          <a:p>
            <a:pPr algn="l"/>
            <a:r>
              <a:rPr lang="en-US" sz="5400" b="1">
                <a:solidFill>
                  <a:srgbClr val="003057"/>
                </a:solidFill>
              </a:rPr>
              <a:t>Acorns: Paycheck Protection Program Analysis</a:t>
            </a:r>
            <a:endParaRPr lang="en-US" sz="5400" b="1">
              <a:solidFill>
                <a:srgbClr val="003057"/>
              </a:solidFill>
              <a:latin typeface="Arial" panose="020B0604020202020204" pitchFamily="34" charset="0"/>
            </a:endParaRPr>
          </a:p>
        </p:txBody>
      </p:sp>
      <p:pic>
        <p:nvPicPr>
          <p:cNvPr id="5" name="Picture 4" descr="The gold and blue new rebranded logo of Georgia Tech&#10;">
            <a:extLst>
              <a:ext uri="{FF2B5EF4-FFF2-40B4-BE49-F238E27FC236}">
                <a16:creationId xmlns:a16="http://schemas.microsoft.com/office/drawing/2014/main" id="{4AA65940-A423-44BF-BDD2-20AC6C49B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5" y="1434662"/>
            <a:ext cx="3524453" cy="829565"/>
          </a:xfrm>
          <a:prstGeom prst="rect">
            <a:avLst/>
          </a:prstGeom>
        </p:spPr>
      </p:pic>
      <p:sp>
        <p:nvSpPr>
          <p:cNvPr id="7" name="Subtitle 2">
            <a:extLst>
              <a:ext uri="{FF2B5EF4-FFF2-40B4-BE49-F238E27FC236}">
                <a16:creationId xmlns:a16="http://schemas.microsoft.com/office/drawing/2014/main" id="{56867358-B0BB-0F4A-A4E1-5C40AB0789EF}"/>
              </a:ext>
            </a:extLst>
          </p:cNvPr>
          <p:cNvSpPr txBox="1">
            <a:spLocks/>
          </p:cNvSpPr>
          <p:nvPr/>
        </p:nvSpPr>
        <p:spPr>
          <a:xfrm>
            <a:off x="1428750" y="4632960"/>
            <a:ext cx="9239250" cy="155883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olidFill>
                  <a:schemeClr val="accent3"/>
                </a:solidFill>
                <a:latin typeface="Arial"/>
                <a:cs typeface="Arial"/>
              </a:rPr>
              <a:t>April 19, 2023</a:t>
            </a:r>
            <a:endParaRPr lang="en-US">
              <a:solidFill>
                <a:schemeClr val="accent3"/>
              </a:solidFill>
            </a:endParaRPr>
          </a:p>
        </p:txBody>
      </p:sp>
      <p:pic>
        <p:nvPicPr>
          <p:cNvPr id="6" name="Picture 5" descr="A picture containing lit&#10;&#10;Description automatically generated">
            <a:extLst>
              <a:ext uri="{FF2B5EF4-FFF2-40B4-BE49-F238E27FC236}">
                <a16:creationId xmlns:a16="http://schemas.microsoft.com/office/drawing/2014/main" id="{451D6584-C291-B64F-B1E6-D8B2F2E16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43229" y="3247197"/>
            <a:ext cx="4081659" cy="1195201"/>
          </a:xfrm>
          <a:prstGeom prst="rect">
            <a:avLst/>
          </a:prstGeom>
        </p:spPr>
      </p:pic>
      <p:pic>
        <p:nvPicPr>
          <p:cNvPr id="8" name="Picture 7" descr="Shape&#10;&#10;Description automatically generated">
            <a:extLst>
              <a:ext uri="{FF2B5EF4-FFF2-40B4-BE49-F238E27FC236}">
                <a16:creationId xmlns:a16="http://schemas.microsoft.com/office/drawing/2014/main" id="{D89538EA-EEBF-574D-A33A-3784FBEE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917" y="0"/>
            <a:ext cx="2561152" cy="1554369"/>
          </a:xfrm>
          <a:prstGeom prst="rect">
            <a:avLst/>
          </a:prstGeom>
        </p:spPr>
      </p:pic>
    </p:spTree>
    <p:extLst>
      <p:ext uri="{BB962C8B-B14F-4D97-AF65-F5344CB8AC3E}">
        <p14:creationId xmlns:p14="http://schemas.microsoft.com/office/powerpoint/2010/main" val="1732106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74E7AD-1DDF-3F13-4BA6-7AAC40C58198}"/>
              </a:ext>
            </a:extLst>
          </p:cNvPr>
          <p:cNvPicPr>
            <a:picLocks noChangeAspect="1"/>
          </p:cNvPicPr>
          <p:nvPr/>
        </p:nvPicPr>
        <p:blipFill>
          <a:blip r:embed="rId2"/>
          <a:stretch>
            <a:fillRect/>
          </a:stretch>
        </p:blipFill>
        <p:spPr>
          <a:xfrm>
            <a:off x="6273402" y="2388480"/>
            <a:ext cx="3123421" cy="3502152"/>
          </a:xfrm>
          <a:prstGeom prst="rect">
            <a:avLst/>
          </a:prstGeom>
        </p:spPr>
      </p:pic>
      <p:sp>
        <p:nvSpPr>
          <p:cNvPr id="15" name="Rectangle 14">
            <a:extLst>
              <a:ext uri="{FF2B5EF4-FFF2-40B4-BE49-F238E27FC236}">
                <a16:creationId xmlns:a16="http://schemas.microsoft.com/office/drawing/2014/main" id="{C03E0261-0FF1-8592-CA3D-722864C05177}"/>
              </a:ext>
            </a:extLst>
          </p:cNvPr>
          <p:cNvSpPr/>
          <p:nvPr/>
        </p:nvSpPr>
        <p:spPr>
          <a:xfrm>
            <a:off x="0" y="5960301"/>
            <a:ext cx="12244192" cy="93945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F268D5F-B370-8F4A-8CB3-3FA55DDBEAD0}"/>
              </a:ext>
            </a:extLst>
          </p:cNvPr>
          <p:cNvSpPr txBox="1">
            <a:spLocks/>
          </p:cNvSpPr>
          <p:nvPr/>
        </p:nvSpPr>
        <p:spPr>
          <a:xfrm>
            <a:off x="533806" y="628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r>
              <a:rPr lang="en-US" b="1">
                <a:latin typeface="Arial" panose="020B0604020202020204" pitchFamily="34" charset="0"/>
              </a:rPr>
              <a:t>PPP Loans At-a-Glance</a:t>
            </a:r>
          </a:p>
        </p:txBody>
      </p:sp>
      <p:grpSp>
        <p:nvGrpSpPr>
          <p:cNvPr id="7" name="Group 6">
            <a:extLst>
              <a:ext uri="{FF2B5EF4-FFF2-40B4-BE49-F238E27FC236}">
                <a16:creationId xmlns:a16="http://schemas.microsoft.com/office/drawing/2014/main" id="{E8161A94-B4AF-730B-7847-D80E804166E0}"/>
              </a:ext>
            </a:extLst>
          </p:cNvPr>
          <p:cNvGrpSpPr/>
          <p:nvPr/>
        </p:nvGrpSpPr>
        <p:grpSpPr>
          <a:xfrm>
            <a:off x="397527" y="6070831"/>
            <a:ext cx="3898537" cy="735916"/>
            <a:chOff x="663072" y="1927753"/>
            <a:chExt cx="3898537" cy="871614"/>
          </a:xfrm>
        </p:grpSpPr>
        <p:cxnSp>
          <p:nvCxnSpPr>
            <p:cNvPr id="3" name="Straight Connector 2">
              <a:extLst>
                <a:ext uri="{FF2B5EF4-FFF2-40B4-BE49-F238E27FC236}">
                  <a16:creationId xmlns:a16="http://schemas.microsoft.com/office/drawing/2014/main" id="{7987924E-0333-9C22-FC84-59503089DCD8}"/>
                </a:ext>
              </a:extLst>
            </p:cNvPr>
            <p:cNvCxnSpPr>
              <a:cxnSpLocks/>
            </p:cNvCxnSpPr>
            <p:nvPr/>
          </p:nvCxnSpPr>
          <p:spPr>
            <a:xfrm>
              <a:off x="663072" y="2006767"/>
              <a:ext cx="0" cy="75463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088CDCC-1914-E479-3E51-1D552E22FCE5}"/>
                </a:ext>
              </a:extLst>
            </p:cNvPr>
            <p:cNvSpPr txBox="1"/>
            <p:nvPr/>
          </p:nvSpPr>
          <p:spPr>
            <a:xfrm>
              <a:off x="826948" y="1927753"/>
              <a:ext cx="3734661" cy="553998"/>
            </a:xfrm>
            <a:prstGeom prst="rect">
              <a:avLst/>
            </a:prstGeom>
            <a:noFill/>
          </p:spPr>
          <p:txBody>
            <a:bodyPr wrap="square" lIns="91440" tIns="45720" rIns="91440" bIns="45720" rtlCol="0" anchor="t">
              <a:spAutoFit/>
            </a:bodyPr>
            <a:lstStyle/>
            <a:p>
              <a:r>
                <a:rPr lang="en-US" sz="3000" b="1" i="0">
                  <a:solidFill>
                    <a:schemeClr val="accent3"/>
                  </a:solidFill>
                  <a:effectLst/>
                  <a:latin typeface="+mj-lt"/>
                </a:rPr>
                <a:t>$25,724,311,477</a:t>
              </a:r>
              <a:endParaRPr lang="en-US" sz="3000" b="1">
                <a:solidFill>
                  <a:schemeClr val="accent3"/>
                </a:solidFill>
                <a:latin typeface="+mj-lt"/>
              </a:endParaRPr>
            </a:p>
          </p:txBody>
        </p:sp>
        <p:sp>
          <p:nvSpPr>
            <p:cNvPr id="6" name="TextBox 5">
              <a:extLst>
                <a:ext uri="{FF2B5EF4-FFF2-40B4-BE49-F238E27FC236}">
                  <a16:creationId xmlns:a16="http://schemas.microsoft.com/office/drawing/2014/main" id="{D9FE4E4F-1C90-DA79-6B15-AD5407EA33C9}"/>
                </a:ext>
              </a:extLst>
            </p:cNvPr>
            <p:cNvSpPr txBox="1"/>
            <p:nvPr/>
          </p:nvSpPr>
          <p:spPr>
            <a:xfrm>
              <a:off x="826948" y="2430035"/>
              <a:ext cx="3734659" cy="369332"/>
            </a:xfrm>
            <a:prstGeom prst="rect">
              <a:avLst/>
            </a:prstGeom>
            <a:noFill/>
          </p:spPr>
          <p:txBody>
            <a:bodyPr wrap="square" rtlCol="0">
              <a:spAutoFit/>
            </a:bodyPr>
            <a:lstStyle/>
            <a:p>
              <a:r>
                <a:rPr lang="en-US">
                  <a:solidFill>
                    <a:schemeClr val="tx2"/>
                  </a:solidFill>
                </a:rPr>
                <a:t>in PPP loans granted</a:t>
              </a:r>
            </a:p>
          </p:txBody>
        </p:sp>
      </p:grpSp>
      <p:grpSp>
        <p:nvGrpSpPr>
          <p:cNvPr id="11" name="Group 10">
            <a:extLst>
              <a:ext uri="{FF2B5EF4-FFF2-40B4-BE49-F238E27FC236}">
                <a16:creationId xmlns:a16="http://schemas.microsoft.com/office/drawing/2014/main" id="{2D1BA395-E328-6BFB-6F58-9E460D119F9A}"/>
              </a:ext>
            </a:extLst>
          </p:cNvPr>
          <p:cNvGrpSpPr/>
          <p:nvPr/>
        </p:nvGrpSpPr>
        <p:grpSpPr>
          <a:xfrm>
            <a:off x="4229822" y="6068480"/>
            <a:ext cx="3898537" cy="725478"/>
            <a:chOff x="663072" y="1927753"/>
            <a:chExt cx="3898537" cy="871614"/>
          </a:xfrm>
        </p:grpSpPr>
        <p:cxnSp>
          <p:nvCxnSpPr>
            <p:cNvPr id="12" name="Straight Connector 11">
              <a:extLst>
                <a:ext uri="{FF2B5EF4-FFF2-40B4-BE49-F238E27FC236}">
                  <a16:creationId xmlns:a16="http://schemas.microsoft.com/office/drawing/2014/main" id="{56E69774-0B81-E41B-77B9-8ED5566469EE}"/>
                </a:ext>
              </a:extLst>
            </p:cNvPr>
            <p:cNvCxnSpPr>
              <a:cxnSpLocks/>
            </p:cNvCxnSpPr>
            <p:nvPr/>
          </p:nvCxnSpPr>
          <p:spPr>
            <a:xfrm>
              <a:off x="663072" y="2006767"/>
              <a:ext cx="0" cy="75463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A1698C-283C-6F16-ACE9-6F5C2154DED6}"/>
                </a:ext>
              </a:extLst>
            </p:cNvPr>
            <p:cNvSpPr txBox="1"/>
            <p:nvPr/>
          </p:nvSpPr>
          <p:spPr>
            <a:xfrm>
              <a:off x="826948" y="1927753"/>
              <a:ext cx="3734661" cy="553998"/>
            </a:xfrm>
            <a:prstGeom prst="rect">
              <a:avLst/>
            </a:prstGeom>
            <a:noFill/>
          </p:spPr>
          <p:txBody>
            <a:bodyPr wrap="square" lIns="91440" tIns="45720" rIns="91440" bIns="45720" rtlCol="0" anchor="t">
              <a:spAutoFit/>
            </a:bodyPr>
            <a:lstStyle/>
            <a:p>
              <a:r>
                <a:rPr lang="en-US" sz="3000" b="1">
                  <a:solidFill>
                    <a:schemeClr val="accent3"/>
                  </a:solidFill>
                  <a:latin typeface="+mj-lt"/>
                </a:rPr>
                <a:t>584,485</a:t>
              </a:r>
            </a:p>
          </p:txBody>
        </p:sp>
        <p:sp>
          <p:nvSpPr>
            <p:cNvPr id="14" name="TextBox 13">
              <a:extLst>
                <a:ext uri="{FF2B5EF4-FFF2-40B4-BE49-F238E27FC236}">
                  <a16:creationId xmlns:a16="http://schemas.microsoft.com/office/drawing/2014/main" id="{C2D0C679-F071-1DD4-A171-43A074A02AC1}"/>
                </a:ext>
              </a:extLst>
            </p:cNvPr>
            <p:cNvSpPr txBox="1"/>
            <p:nvPr/>
          </p:nvSpPr>
          <p:spPr>
            <a:xfrm>
              <a:off x="826948" y="2430035"/>
              <a:ext cx="3734659" cy="369332"/>
            </a:xfrm>
            <a:prstGeom prst="rect">
              <a:avLst/>
            </a:prstGeom>
            <a:noFill/>
          </p:spPr>
          <p:txBody>
            <a:bodyPr wrap="square" rtlCol="0">
              <a:spAutoFit/>
            </a:bodyPr>
            <a:lstStyle/>
            <a:p>
              <a:r>
                <a:rPr lang="en-US">
                  <a:solidFill>
                    <a:schemeClr val="tx2"/>
                  </a:solidFill>
                </a:rPr>
                <a:t>total PPP loans issued</a:t>
              </a:r>
            </a:p>
          </p:txBody>
        </p:sp>
      </p:grpSp>
      <p:sp>
        <p:nvSpPr>
          <p:cNvPr id="16" name="Rectangle 15">
            <a:extLst>
              <a:ext uri="{FF2B5EF4-FFF2-40B4-BE49-F238E27FC236}">
                <a16:creationId xmlns:a16="http://schemas.microsoft.com/office/drawing/2014/main" id="{60588088-9D79-FF49-7581-0DB6C9B8E522}"/>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DATA EXPLORATION</a:t>
            </a:r>
          </a:p>
        </p:txBody>
      </p:sp>
      <p:grpSp>
        <p:nvGrpSpPr>
          <p:cNvPr id="18" name="Group 17">
            <a:extLst>
              <a:ext uri="{FF2B5EF4-FFF2-40B4-BE49-F238E27FC236}">
                <a16:creationId xmlns:a16="http://schemas.microsoft.com/office/drawing/2014/main" id="{2A7BA099-F156-4241-A850-6E051CBE9B7D}"/>
              </a:ext>
            </a:extLst>
          </p:cNvPr>
          <p:cNvGrpSpPr/>
          <p:nvPr/>
        </p:nvGrpSpPr>
        <p:grpSpPr>
          <a:xfrm>
            <a:off x="6948542" y="6020429"/>
            <a:ext cx="3898537" cy="735916"/>
            <a:chOff x="663072" y="1927753"/>
            <a:chExt cx="3898537" cy="871614"/>
          </a:xfrm>
        </p:grpSpPr>
        <p:cxnSp>
          <p:nvCxnSpPr>
            <p:cNvPr id="19" name="Straight Connector 18">
              <a:extLst>
                <a:ext uri="{FF2B5EF4-FFF2-40B4-BE49-F238E27FC236}">
                  <a16:creationId xmlns:a16="http://schemas.microsoft.com/office/drawing/2014/main" id="{4446F627-313D-5545-7B6D-E2781CF51A94}"/>
                </a:ext>
              </a:extLst>
            </p:cNvPr>
            <p:cNvCxnSpPr>
              <a:cxnSpLocks/>
            </p:cNvCxnSpPr>
            <p:nvPr/>
          </p:nvCxnSpPr>
          <p:spPr>
            <a:xfrm>
              <a:off x="663072" y="2006767"/>
              <a:ext cx="0" cy="75463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70946C-8463-0401-8BFF-C77A86FCAF1D}"/>
                </a:ext>
              </a:extLst>
            </p:cNvPr>
            <p:cNvSpPr txBox="1"/>
            <p:nvPr/>
          </p:nvSpPr>
          <p:spPr>
            <a:xfrm>
              <a:off x="826948" y="1927753"/>
              <a:ext cx="3734661" cy="553998"/>
            </a:xfrm>
            <a:prstGeom prst="rect">
              <a:avLst/>
            </a:prstGeom>
            <a:noFill/>
          </p:spPr>
          <p:txBody>
            <a:bodyPr wrap="square" lIns="91440" tIns="45720" rIns="91440" bIns="45720" rtlCol="0" anchor="t">
              <a:spAutoFit/>
            </a:bodyPr>
            <a:lstStyle/>
            <a:p>
              <a:r>
                <a:rPr lang="en-US" sz="3000" b="1">
                  <a:solidFill>
                    <a:schemeClr val="accent3"/>
                  </a:solidFill>
                  <a:latin typeface="+mj-lt"/>
                </a:rPr>
                <a:t>$43,661</a:t>
              </a:r>
            </a:p>
          </p:txBody>
        </p:sp>
        <p:sp>
          <p:nvSpPr>
            <p:cNvPr id="21" name="TextBox 20">
              <a:extLst>
                <a:ext uri="{FF2B5EF4-FFF2-40B4-BE49-F238E27FC236}">
                  <a16:creationId xmlns:a16="http://schemas.microsoft.com/office/drawing/2014/main" id="{C0852E2A-1933-740F-C4B4-F4E302D5130A}"/>
                </a:ext>
              </a:extLst>
            </p:cNvPr>
            <p:cNvSpPr txBox="1"/>
            <p:nvPr/>
          </p:nvSpPr>
          <p:spPr>
            <a:xfrm>
              <a:off x="826948" y="2430035"/>
              <a:ext cx="3734659" cy="369332"/>
            </a:xfrm>
            <a:prstGeom prst="rect">
              <a:avLst/>
            </a:prstGeom>
            <a:noFill/>
          </p:spPr>
          <p:txBody>
            <a:bodyPr wrap="square" rtlCol="0">
              <a:spAutoFit/>
            </a:bodyPr>
            <a:lstStyle/>
            <a:p>
              <a:r>
                <a:rPr lang="en-US">
                  <a:solidFill>
                    <a:schemeClr val="tx2"/>
                  </a:solidFill>
                </a:rPr>
                <a:t>average loan amount</a:t>
              </a:r>
            </a:p>
          </p:txBody>
        </p:sp>
      </p:grpSp>
      <p:grpSp>
        <p:nvGrpSpPr>
          <p:cNvPr id="22" name="Group 21">
            <a:extLst>
              <a:ext uri="{FF2B5EF4-FFF2-40B4-BE49-F238E27FC236}">
                <a16:creationId xmlns:a16="http://schemas.microsoft.com/office/drawing/2014/main" id="{64016044-D00E-D74C-1AEF-1A971A67731A}"/>
              </a:ext>
            </a:extLst>
          </p:cNvPr>
          <p:cNvGrpSpPr/>
          <p:nvPr/>
        </p:nvGrpSpPr>
        <p:grpSpPr>
          <a:xfrm>
            <a:off x="9568726" y="6019441"/>
            <a:ext cx="3898537" cy="735916"/>
            <a:chOff x="663072" y="1927753"/>
            <a:chExt cx="3898537" cy="871614"/>
          </a:xfrm>
        </p:grpSpPr>
        <p:cxnSp>
          <p:nvCxnSpPr>
            <p:cNvPr id="23" name="Straight Connector 22">
              <a:extLst>
                <a:ext uri="{FF2B5EF4-FFF2-40B4-BE49-F238E27FC236}">
                  <a16:creationId xmlns:a16="http://schemas.microsoft.com/office/drawing/2014/main" id="{FB7AD1C1-978C-EEA2-98F8-4C6A7D2E6421}"/>
                </a:ext>
              </a:extLst>
            </p:cNvPr>
            <p:cNvCxnSpPr>
              <a:cxnSpLocks/>
            </p:cNvCxnSpPr>
            <p:nvPr/>
          </p:nvCxnSpPr>
          <p:spPr>
            <a:xfrm>
              <a:off x="663072" y="2006767"/>
              <a:ext cx="0" cy="75463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E79533-F142-E9E2-F4FC-1EFA2FD71ADF}"/>
                </a:ext>
              </a:extLst>
            </p:cNvPr>
            <p:cNvSpPr txBox="1"/>
            <p:nvPr/>
          </p:nvSpPr>
          <p:spPr>
            <a:xfrm>
              <a:off x="826948" y="1927753"/>
              <a:ext cx="3734661" cy="553998"/>
            </a:xfrm>
            <a:prstGeom prst="rect">
              <a:avLst/>
            </a:prstGeom>
            <a:noFill/>
          </p:spPr>
          <p:txBody>
            <a:bodyPr wrap="square" lIns="91440" tIns="45720" rIns="91440" bIns="45720" rtlCol="0" anchor="t">
              <a:spAutoFit/>
            </a:bodyPr>
            <a:lstStyle/>
            <a:p>
              <a:r>
                <a:rPr lang="en-US" sz="3000" b="1">
                  <a:solidFill>
                    <a:schemeClr val="accent3"/>
                  </a:solidFill>
                  <a:latin typeface="+mj-lt"/>
                </a:rPr>
                <a:t>4.74</a:t>
              </a:r>
              <a:endParaRPr lang="en-US" sz="3000" b="1">
                <a:solidFill>
                  <a:schemeClr val="accent3"/>
                </a:solidFill>
                <a:latin typeface="+mj-lt"/>
                <a:ea typeface="Roboto Black"/>
                <a:cs typeface="Roboto Black"/>
              </a:endParaRPr>
            </a:p>
          </p:txBody>
        </p:sp>
        <p:sp>
          <p:nvSpPr>
            <p:cNvPr id="25" name="TextBox 24">
              <a:extLst>
                <a:ext uri="{FF2B5EF4-FFF2-40B4-BE49-F238E27FC236}">
                  <a16:creationId xmlns:a16="http://schemas.microsoft.com/office/drawing/2014/main" id="{DE85E5BF-BE26-7E82-11B4-3D9F2285D5A9}"/>
                </a:ext>
              </a:extLst>
            </p:cNvPr>
            <p:cNvSpPr txBox="1"/>
            <p:nvPr/>
          </p:nvSpPr>
          <p:spPr>
            <a:xfrm>
              <a:off x="826948" y="2430035"/>
              <a:ext cx="3734659" cy="369332"/>
            </a:xfrm>
            <a:prstGeom prst="rect">
              <a:avLst/>
            </a:prstGeom>
            <a:noFill/>
          </p:spPr>
          <p:txBody>
            <a:bodyPr wrap="square" rtlCol="0">
              <a:spAutoFit/>
            </a:bodyPr>
            <a:lstStyle/>
            <a:p>
              <a:r>
                <a:rPr lang="en-US">
                  <a:solidFill>
                    <a:schemeClr val="tx2"/>
                  </a:solidFill>
                </a:rPr>
                <a:t>average company size</a:t>
              </a:r>
            </a:p>
          </p:txBody>
        </p:sp>
      </p:grpSp>
      <p:sp>
        <p:nvSpPr>
          <p:cNvPr id="26" name="TextBox 25">
            <a:extLst>
              <a:ext uri="{FF2B5EF4-FFF2-40B4-BE49-F238E27FC236}">
                <a16:creationId xmlns:a16="http://schemas.microsoft.com/office/drawing/2014/main" id="{65BFDDD1-710C-CC17-94EC-8377FD966B40}"/>
              </a:ext>
            </a:extLst>
          </p:cNvPr>
          <p:cNvSpPr txBox="1"/>
          <p:nvPr/>
        </p:nvSpPr>
        <p:spPr>
          <a:xfrm>
            <a:off x="799395" y="2013053"/>
            <a:ext cx="4248862" cy="369332"/>
          </a:xfrm>
          <a:prstGeom prst="rect">
            <a:avLst/>
          </a:prstGeom>
          <a:noFill/>
        </p:spPr>
        <p:txBody>
          <a:bodyPr wrap="square" rtlCol="0">
            <a:spAutoFit/>
          </a:bodyPr>
          <a:lstStyle/>
          <a:p>
            <a:r>
              <a:rPr lang="en-US" b="1"/>
              <a:t>Count of PPP Loans Issued by County</a:t>
            </a:r>
          </a:p>
        </p:txBody>
      </p:sp>
      <p:sp>
        <p:nvSpPr>
          <p:cNvPr id="10" name="TextBox 9">
            <a:extLst>
              <a:ext uri="{FF2B5EF4-FFF2-40B4-BE49-F238E27FC236}">
                <a16:creationId xmlns:a16="http://schemas.microsoft.com/office/drawing/2014/main" id="{E651CF17-31E3-D13A-2186-6F3BC07BB711}"/>
              </a:ext>
            </a:extLst>
          </p:cNvPr>
          <p:cNvSpPr txBox="1"/>
          <p:nvPr/>
        </p:nvSpPr>
        <p:spPr>
          <a:xfrm>
            <a:off x="5751604" y="2013053"/>
            <a:ext cx="6734771" cy="369332"/>
          </a:xfrm>
          <a:prstGeom prst="rect">
            <a:avLst/>
          </a:prstGeom>
          <a:noFill/>
        </p:spPr>
        <p:txBody>
          <a:bodyPr wrap="square" lIns="91440" tIns="45720" rIns="91440" bIns="45720" rtlCol="0" anchor="t">
            <a:spAutoFit/>
          </a:bodyPr>
          <a:lstStyle/>
          <a:p>
            <a:pPr algn="ctr"/>
            <a:r>
              <a:rPr lang="en-US" b="1"/>
              <a:t>Count of PPP Loans Per 10K Labor Force Issued by County</a:t>
            </a:r>
          </a:p>
        </p:txBody>
      </p:sp>
      <p:pic>
        <p:nvPicPr>
          <p:cNvPr id="29" name="Picture 29" descr="Map&#10;&#10;Description automatically generated">
            <a:extLst>
              <a:ext uri="{FF2B5EF4-FFF2-40B4-BE49-F238E27FC236}">
                <a16:creationId xmlns:a16="http://schemas.microsoft.com/office/drawing/2014/main" id="{E04C8059-49E0-BF97-CBDE-BAAB314EF73C}"/>
              </a:ext>
            </a:extLst>
          </p:cNvPr>
          <p:cNvPicPr>
            <a:picLocks noChangeAspect="1"/>
          </p:cNvPicPr>
          <p:nvPr/>
        </p:nvPicPr>
        <p:blipFill>
          <a:blip r:embed="rId3"/>
          <a:stretch>
            <a:fillRect/>
          </a:stretch>
        </p:blipFill>
        <p:spPr>
          <a:xfrm>
            <a:off x="537038" y="2376595"/>
            <a:ext cx="3186062" cy="3499845"/>
          </a:xfrm>
          <a:prstGeom prst="rect">
            <a:avLst/>
          </a:prstGeom>
        </p:spPr>
      </p:pic>
      <p:grpSp>
        <p:nvGrpSpPr>
          <p:cNvPr id="44" name="Group 43">
            <a:extLst>
              <a:ext uri="{FF2B5EF4-FFF2-40B4-BE49-F238E27FC236}">
                <a16:creationId xmlns:a16="http://schemas.microsoft.com/office/drawing/2014/main" id="{C982E974-9944-48D3-50DA-5DA14578B8EE}"/>
              </a:ext>
            </a:extLst>
          </p:cNvPr>
          <p:cNvGrpSpPr/>
          <p:nvPr/>
        </p:nvGrpSpPr>
        <p:grpSpPr>
          <a:xfrm>
            <a:off x="3775039" y="2516750"/>
            <a:ext cx="2317850" cy="2329672"/>
            <a:chOff x="4363857" y="2062176"/>
            <a:chExt cx="2317850" cy="2329672"/>
          </a:xfrm>
        </p:grpSpPr>
        <p:grpSp>
          <p:nvGrpSpPr>
            <p:cNvPr id="39" name="Group 38">
              <a:extLst>
                <a:ext uri="{FF2B5EF4-FFF2-40B4-BE49-F238E27FC236}">
                  <a16:creationId xmlns:a16="http://schemas.microsoft.com/office/drawing/2014/main" id="{77632438-60C8-BD56-E29F-9B3D09503D16}"/>
                </a:ext>
              </a:extLst>
            </p:cNvPr>
            <p:cNvGrpSpPr/>
            <p:nvPr/>
          </p:nvGrpSpPr>
          <p:grpSpPr>
            <a:xfrm>
              <a:off x="4363857" y="2062176"/>
              <a:ext cx="2317850" cy="1818653"/>
              <a:chOff x="9675824" y="2232449"/>
              <a:chExt cx="2350402" cy="1818653"/>
            </a:xfrm>
          </p:grpSpPr>
          <p:sp>
            <p:nvSpPr>
              <p:cNvPr id="31" name="Rectangle 30">
                <a:extLst>
                  <a:ext uri="{FF2B5EF4-FFF2-40B4-BE49-F238E27FC236}">
                    <a16:creationId xmlns:a16="http://schemas.microsoft.com/office/drawing/2014/main" id="{A3CBFB70-8F05-E4C6-806F-29C64CD22995}"/>
                  </a:ext>
                </a:extLst>
              </p:cNvPr>
              <p:cNvSpPr/>
              <p:nvPr/>
            </p:nvSpPr>
            <p:spPr>
              <a:xfrm>
                <a:off x="9675824" y="2232449"/>
                <a:ext cx="329184" cy="331365"/>
              </a:xfrm>
              <a:prstGeom prst="rect">
                <a:avLst/>
              </a:prstGeom>
              <a:solidFill>
                <a:srgbClr val="41A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42F0BB7-614C-9A43-267A-C7764BE894BD}"/>
                  </a:ext>
                </a:extLst>
              </p:cNvPr>
              <p:cNvSpPr/>
              <p:nvPr/>
            </p:nvSpPr>
            <p:spPr>
              <a:xfrm>
                <a:off x="9675824" y="2722491"/>
                <a:ext cx="329184" cy="331365"/>
              </a:xfrm>
              <a:prstGeom prst="rect">
                <a:avLst/>
              </a:prstGeom>
              <a:solidFill>
                <a:srgbClr val="0D6A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93D193-B604-BD60-0271-8B4F33C7F1DE}"/>
                  </a:ext>
                </a:extLst>
              </p:cNvPr>
              <p:cNvSpPr/>
              <p:nvPr/>
            </p:nvSpPr>
            <p:spPr>
              <a:xfrm>
                <a:off x="9675824" y="3222971"/>
                <a:ext cx="329184" cy="331365"/>
              </a:xfrm>
              <a:prstGeom prst="rect">
                <a:avLst/>
              </a:prstGeom>
              <a:solidFill>
                <a:srgbClr val="E1C2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AB9D9EA-B3A7-C314-1539-F5D8F40DC481}"/>
                  </a:ext>
                </a:extLst>
              </p:cNvPr>
              <p:cNvSpPr/>
              <p:nvPr/>
            </p:nvSpPr>
            <p:spPr>
              <a:xfrm>
                <a:off x="9675824" y="3713014"/>
                <a:ext cx="329184" cy="331365"/>
              </a:xfrm>
              <a:prstGeom prst="rect">
                <a:avLst/>
              </a:prstGeom>
              <a:solidFill>
                <a:srgbClr val="6B23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F4E328A-6F2B-6B6F-2A71-1400BC24A1EB}"/>
                  </a:ext>
                </a:extLst>
              </p:cNvPr>
              <p:cNvSpPr txBox="1"/>
              <p:nvPr/>
            </p:nvSpPr>
            <p:spPr>
              <a:xfrm>
                <a:off x="10023669" y="2232449"/>
                <a:ext cx="1758776" cy="307777"/>
              </a:xfrm>
              <a:prstGeom prst="rect">
                <a:avLst/>
              </a:prstGeom>
              <a:noFill/>
            </p:spPr>
            <p:txBody>
              <a:bodyPr wrap="square" lIns="91440" tIns="45720" rIns="91440" bIns="45720" rtlCol="0" anchor="t">
                <a:spAutoFit/>
              </a:bodyPr>
              <a:lstStyle/>
              <a:p>
                <a:r>
                  <a:rPr lang="en-US" sz="1400"/>
                  <a:t>&lt; 1,000 loans</a:t>
                </a:r>
              </a:p>
            </p:txBody>
          </p:sp>
          <p:sp>
            <p:nvSpPr>
              <p:cNvPr id="36" name="TextBox 35">
                <a:extLst>
                  <a:ext uri="{FF2B5EF4-FFF2-40B4-BE49-F238E27FC236}">
                    <a16:creationId xmlns:a16="http://schemas.microsoft.com/office/drawing/2014/main" id="{2DB5B1AB-9094-7792-E26E-40544DCCBA91}"/>
                  </a:ext>
                </a:extLst>
              </p:cNvPr>
              <p:cNvSpPr txBox="1"/>
              <p:nvPr/>
            </p:nvSpPr>
            <p:spPr>
              <a:xfrm>
                <a:off x="10023669" y="2730354"/>
                <a:ext cx="1884082" cy="307777"/>
              </a:xfrm>
              <a:prstGeom prst="rect">
                <a:avLst/>
              </a:prstGeom>
              <a:noFill/>
            </p:spPr>
            <p:txBody>
              <a:bodyPr wrap="square" lIns="91440" tIns="45720" rIns="91440" bIns="45720" rtlCol="0" anchor="t">
                <a:spAutoFit/>
              </a:bodyPr>
              <a:lstStyle/>
              <a:p>
                <a:r>
                  <a:rPr lang="en-US" sz="1400"/>
                  <a:t>1,000 – 5,000 loans</a:t>
                </a:r>
              </a:p>
            </p:txBody>
          </p:sp>
          <p:sp>
            <p:nvSpPr>
              <p:cNvPr id="37" name="TextBox 36">
                <a:extLst>
                  <a:ext uri="{FF2B5EF4-FFF2-40B4-BE49-F238E27FC236}">
                    <a16:creationId xmlns:a16="http://schemas.microsoft.com/office/drawing/2014/main" id="{60728D15-2A41-7715-B20A-5B7B4BBC7714}"/>
                  </a:ext>
                </a:extLst>
              </p:cNvPr>
              <p:cNvSpPr txBox="1"/>
              <p:nvPr/>
            </p:nvSpPr>
            <p:spPr>
              <a:xfrm>
                <a:off x="10052881" y="3238697"/>
                <a:ext cx="1884082" cy="307777"/>
              </a:xfrm>
              <a:prstGeom prst="rect">
                <a:avLst/>
              </a:prstGeom>
              <a:noFill/>
            </p:spPr>
            <p:txBody>
              <a:bodyPr wrap="square" rtlCol="0">
                <a:spAutoFit/>
              </a:bodyPr>
              <a:lstStyle/>
              <a:p>
                <a:r>
                  <a:rPr lang="en-US" sz="1400"/>
                  <a:t>5,000 – 10,000 loans</a:t>
                </a:r>
              </a:p>
            </p:txBody>
          </p:sp>
          <p:sp>
            <p:nvSpPr>
              <p:cNvPr id="38" name="TextBox 37">
                <a:extLst>
                  <a:ext uri="{FF2B5EF4-FFF2-40B4-BE49-F238E27FC236}">
                    <a16:creationId xmlns:a16="http://schemas.microsoft.com/office/drawing/2014/main" id="{3E87087E-F035-5F7B-B236-7B8B433623A7}"/>
                  </a:ext>
                </a:extLst>
              </p:cNvPr>
              <p:cNvSpPr txBox="1"/>
              <p:nvPr/>
            </p:nvSpPr>
            <p:spPr>
              <a:xfrm>
                <a:off x="10043015" y="3743325"/>
                <a:ext cx="1983211" cy="307777"/>
              </a:xfrm>
              <a:prstGeom prst="rect">
                <a:avLst/>
              </a:prstGeom>
              <a:noFill/>
            </p:spPr>
            <p:txBody>
              <a:bodyPr wrap="square" lIns="91440" tIns="45720" rIns="91440" bIns="45720" rtlCol="0" anchor="t">
                <a:spAutoFit/>
              </a:bodyPr>
              <a:lstStyle/>
              <a:p>
                <a:r>
                  <a:rPr lang="en-US" sz="1400"/>
                  <a:t>10,000 – 15,000 loans</a:t>
                </a:r>
              </a:p>
            </p:txBody>
          </p:sp>
        </p:grpSp>
        <p:sp>
          <p:nvSpPr>
            <p:cNvPr id="41" name="Rectangle 40">
              <a:extLst>
                <a:ext uri="{FF2B5EF4-FFF2-40B4-BE49-F238E27FC236}">
                  <a16:creationId xmlns:a16="http://schemas.microsoft.com/office/drawing/2014/main" id="{BDEED854-58A3-757A-AF03-75E279C8EEDB}"/>
                </a:ext>
              </a:extLst>
            </p:cNvPr>
            <p:cNvSpPr/>
            <p:nvPr/>
          </p:nvSpPr>
          <p:spPr>
            <a:xfrm>
              <a:off x="4370114" y="4060483"/>
              <a:ext cx="324625" cy="331365"/>
            </a:xfrm>
            <a:prstGeom prst="rect">
              <a:avLst/>
            </a:prstGeom>
            <a:solidFill>
              <a:srgbClr val="744E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B1CDAD1-C1DC-A837-2F1E-408070A02547}"/>
                </a:ext>
              </a:extLst>
            </p:cNvPr>
            <p:cNvSpPr txBox="1"/>
            <p:nvPr/>
          </p:nvSpPr>
          <p:spPr>
            <a:xfrm>
              <a:off x="4803734" y="4084071"/>
              <a:ext cx="1734417" cy="307777"/>
            </a:xfrm>
            <a:prstGeom prst="rect">
              <a:avLst/>
            </a:prstGeom>
            <a:noFill/>
          </p:spPr>
          <p:txBody>
            <a:bodyPr wrap="square" lIns="91440" tIns="45720" rIns="91440" bIns="45720" rtlCol="0" anchor="t">
              <a:spAutoFit/>
            </a:bodyPr>
            <a:lstStyle/>
            <a:p>
              <a:r>
                <a:rPr lang="en-US" sz="1400"/>
                <a:t>&gt;15,000 loans</a:t>
              </a:r>
              <a:endParaRPr lang="en-US">
                <a:ea typeface="Roboto"/>
                <a:cs typeface="Roboto"/>
              </a:endParaRPr>
            </a:p>
          </p:txBody>
        </p:sp>
      </p:grpSp>
      <p:grpSp>
        <p:nvGrpSpPr>
          <p:cNvPr id="46" name="Group 45">
            <a:extLst>
              <a:ext uri="{FF2B5EF4-FFF2-40B4-BE49-F238E27FC236}">
                <a16:creationId xmlns:a16="http://schemas.microsoft.com/office/drawing/2014/main" id="{7C7C084C-ADEC-B4DD-8A5F-33DF639465EF}"/>
              </a:ext>
            </a:extLst>
          </p:cNvPr>
          <p:cNvGrpSpPr/>
          <p:nvPr/>
        </p:nvGrpSpPr>
        <p:grpSpPr>
          <a:xfrm>
            <a:off x="9482452" y="2435932"/>
            <a:ext cx="2229824" cy="1811930"/>
            <a:chOff x="9675824" y="2232449"/>
            <a:chExt cx="2261139" cy="1811930"/>
          </a:xfrm>
        </p:grpSpPr>
        <p:sp>
          <p:nvSpPr>
            <p:cNvPr id="49" name="Rectangle 48">
              <a:extLst>
                <a:ext uri="{FF2B5EF4-FFF2-40B4-BE49-F238E27FC236}">
                  <a16:creationId xmlns:a16="http://schemas.microsoft.com/office/drawing/2014/main" id="{F79F65D9-4C22-8574-B080-0284416E78BD}"/>
                </a:ext>
              </a:extLst>
            </p:cNvPr>
            <p:cNvSpPr/>
            <p:nvPr/>
          </p:nvSpPr>
          <p:spPr>
            <a:xfrm>
              <a:off x="9675824" y="2232449"/>
              <a:ext cx="329184" cy="331365"/>
            </a:xfrm>
            <a:prstGeom prst="rect">
              <a:avLst/>
            </a:prstGeom>
            <a:solidFill>
              <a:srgbClr val="41A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5BA37C9-320F-D724-71E6-EAF6F468C68B}"/>
                </a:ext>
              </a:extLst>
            </p:cNvPr>
            <p:cNvSpPr/>
            <p:nvPr/>
          </p:nvSpPr>
          <p:spPr>
            <a:xfrm>
              <a:off x="9675824" y="2722491"/>
              <a:ext cx="329184" cy="331365"/>
            </a:xfrm>
            <a:prstGeom prst="rect">
              <a:avLst/>
            </a:prstGeom>
            <a:solidFill>
              <a:srgbClr val="0D6A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3D6BEC3-C71E-B340-CC46-C5AF03179EF6}"/>
                </a:ext>
              </a:extLst>
            </p:cNvPr>
            <p:cNvSpPr/>
            <p:nvPr/>
          </p:nvSpPr>
          <p:spPr>
            <a:xfrm>
              <a:off x="9675824" y="3222971"/>
              <a:ext cx="329184" cy="331365"/>
            </a:xfrm>
            <a:prstGeom prst="rect">
              <a:avLst/>
            </a:prstGeom>
            <a:solidFill>
              <a:srgbClr val="E1C2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436EF46-D155-7192-6DD9-7762E60B86C4}"/>
                </a:ext>
              </a:extLst>
            </p:cNvPr>
            <p:cNvSpPr/>
            <p:nvPr/>
          </p:nvSpPr>
          <p:spPr>
            <a:xfrm>
              <a:off x="9675824" y="3713014"/>
              <a:ext cx="329184" cy="331365"/>
            </a:xfrm>
            <a:prstGeom prst="rect">
              <a:avLst/>
            </a:prstGeom>
            <a:solidFill>
              <a:srgbClr val="6B23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7DA8983-8278-36FC-B5DA-465175E51DB2}"/>
                </a:ext>
              </a:extLst>
            </p:cNvPr>
            <p:cNvSpPr txBox="1"/>
            <p:nvPr/>
          </p:nvSpPr>
          <p:spPr>
            <a:xfrm>
              <a:off x="10023669" y="2232449"/>
              <a:ext cx="1758776" cy="307777"/>
            </a:xfrm>
            <a:prstGeom prst="rect">
              <a:avLst/>
            </a:prstGeom>
            <a:noFill/>
          </p:spPr>
          <p:txBody>
            <a:bodyPr wrap="square" lIns="91440" tIns="45720" rIns="91440" bIns="45720" rtlCol="0" anchor="t">
              <a:spAutoFit/>
            </a:bodyPr>
            <a:lstStyle/>
            <a:p>
              <a:r>
                <a:rPr lang="en-US" sz="1400"/>
                <a:t>&lt; 500 loans</a:t>
              </a:r>
            </a:p>
          </p:txBody>
        </p:sp>
        <p:sp>
          <p:nvSpPr>
            <p:cNvPr id="54" name="TextBox 53">
              <a:extLst>
                <a:ext uri="{FF2B5EF4-FFF2-40B4-BE49-F238E27FC236}">
                  <a16:creationId xmlns:a16="http://schemas.microsoft.com/office/drawing/2014/main" id="{1193641C-C398-809B-BDF1-197D7DF6BEB8}"/>
                </a:ext>
              </a:extLst>
            </p:cNvPr>
            <p:cNvSpPr txBox="1"/>
            <p:nvPr/>
          </p:nvSpPr>
          <p:spPr>
            <a:xfrm>
              <a:off x="10023669" y="2730354"/>
              <a:ext cx="1884082" cy="307777"/>
            </a:xfrm>
            <a:prstGeom prst="rect">
              <a:avLst/>
            </a:prstGeom>
            <a:noFill/>
          </p:spPr>
          <p:txBody>
            <a:bodyPr wrap="square" lIns="91440" tIns="45720" rIns="91440" bIns="45720" rtlCol="0" anchor="t">
              <a:spAutoFit/>
            </a:bodyPr>
            <a:lstStyle/>
            <a:p>
              <a:r>
                <a:rPr lang="en-US" sz="1400"/>
                <a:t>500 – 750 loans</a:t>
              </a:r>
            </a:p>
          </p:txBody>
        </p:sp>
        <p:sp>
          <p:nvSpPr>
            <p:cNvPr id="55" name="TextBox 54">
              <a:extLst>
                <a:ext uri="{FF2B5EF4-FFF2-40B4-BE49-F238E27FC236}">
                  <a16:creationId xmlns:a16="http://schemas.microsoft.com/office/drawing/2014/main" id="{390169A3-A130-41E6-6543-B2DC8618B8FD}"/>
                </a:ext>
              </a:extLst>
            </p:cNvPr>
            <p:cNvSpPr txBox="1"/>
            <p:nvPr/>
          </p:nvSpPr>
          <p:spPr>
            <a:xfrm>
              <a:off x="10052881" y="3238697"/>
              <a:ext cx="1884082" cy="307777"/>
            </a:xfrm>
            <a:prstGeom prst="rect">
              <a:avLst/>
            </a:prstGeom>
            <a:noFill/>
          </p:spPr>
          <p:txBody>
            <a:bodyPr wrap="square" lIns="91440" tIns="45720" rIns="91440" bIns="45720" rtlCol="0" anchor="t">
              <a:spAutoFit/>
            </a:bodyPr>
            <a:lstStyle/>
            <a:p>
              <a:r>
                <a:rPr lang="en-US" sz="1400"/>
                <a:t>750 – 1,000 loans</a:t>
              </a:r>
            </a:p>
          </p:txBody>
        </p:sp>
        <p:sp>
          <p:nvSpPr>
            <p:cNvPr id="56" name="TextBox 55">
              <a:extLst>
                <a:ext uri="{FF2B5EF4-FFF2-40B4-BE49-F238E27FC236}">
                  <a16:creationId xmlns:a16="http://schemas.microsoft.com/office/drawing/2014/main" id="{F68D4F6B-5BED-BA0B-AAB4-A9E3AD5C6F14}"/>
                </a:ext>
              </a:extLst>
            </p:cNvPr>
            <p:cNvSpPr txBox="1"/>
            <p:nvPr/>
          </p:nvSpPr>
          <p:spPr>
            <a:xfrm>
              <a:off x="10115534" y="3736602"/>
              <a:ext cx="1758776" cy="307777"/>
            </a:xfrm>
            <a:prstGeom prst="rect">
              <a:avLst/>
            </a:prstGeom>
            <a:noFill/>
          </p:spPr>
          <p:txBody>
            <a:bodyPr wrap="square" lIns="91440" tIns="45720" rIns="91440" bIns="45720" rtlCol="0" anchor="t">
              <a:spAutoFit/>
            </a:bodyPr>
            <a:lstStyle/>
            <a:p>
              <a:r>
                <a:rPr lang="en-US" sz="1400"/>
                <a:t>&gt;1,000 loans</a:t>
              </a:r>
            </a:p>
          </p:txBody>
        </p:sp>
      </p:grpSp>
      <p:sp>
        <p:nvSpPr>
          <p:cNvPr id="5" name="TextBox 4">
            <a:extLst>
              <a:ext uri="{FF2B5EF4-FFF2-40B4-BE49-F238E27FC236}">
                <a16:creationId xmlns:a16="http://schemas.microsoft.com/office/drawing/2014/main" id="{06C1CB2B-6981-3760-C48F-1E457D01F8ED}"/>
              </a:ext>
            </a:extLst>
          </p:cNvPr>
          <p:cNvSpPr txBox="1"/>
          <p:nvPr/>
        </p:nvSpPr>
        <p:spPr>
          <a:xfrm>
            <a:off x="552833" y="1182410"/>
            <a:ext cx="112568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3057"/>
                </a:solidFill>
                <a:ea typeface="Roboto"/>
                <a:cs typeface="Roboto"/>
              </a:rPr>
              <a:t>Loans were distributed at the same rate when you compare on a portion of the population basis, but they were smaller loans because a lot of people became self-employed and leaned into their side business.</a:t>
            </a:r>
          </a:p>
        </p:txBody>
      </p:sp>
      <p:cxnSp>
        <p:nvCxnSpPr>
          <p:cNvPr id="17" name="Straight Arrow Connector 16">
            <a:extLst>
              <a:ext uri="{FF2B5EF4-FFF2-40B4-BE49-F238E27FC236}">
                <a16:creationId xmlns:a16="http://schemas.microsoft.com/office/drawing/2014/main" id="{D91D6320-338A-3CC1-AE36-BAD6E5EE864B}"/>
              </a:ext>
            </a:extLst>
          </p:cNvPr>
          <p:cNvCxnSpPr/>
          <p:nvPr/>
        </p:nvCxnSpPr>
        <p:spPr>
          <a:xfrm flipH="1">
            <a:off x="6471131" y="3000468"/>
            <a:ext cx="2611074" cy="1592261"/>
          </a:xfrm>
          <a:prstGeom prst="straightConnector1">
            <a:avLst/>
          </a:prstGeom>
          <a:ln w="28575">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C1231687-9E26-F4A9-8606-1F2A4B8D2720}"/>
              </a:ext>
            </a:extLst>
          </p:cNvPr>
          <p:cNvCxnSpPr>
            <a:cxnSpLocks/>
          </p:cNvCxnSpPr>
          <p:nvPr/>
        </p:nvCxnSpPr>
        <p:spPr>
          <a:xfrm flipH="1">
            <a:off x="7486567" y="4674914"/>
            <a:ext cx="1974335" cy="1247796"/>
          </a:xfrm>
          <a:prstGeom prst="straightConnector1">
            <a:avLst/>
          </a:prstGeom>
          <a:ln w="28575">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8701F5E4-943A-8223-671E-F4E010F4EAE5}"/>
              </a:ext>
            </a:extLst>
          </p:cNvPr>
          <p:cNvCxnSpPr>
            <a:cxnSpLocks/>
          </p:cNvCxnSpPr>
          <p:nvPr/>
        </p:nvCxnSpPr>
        <p:spPr>
          <a:xfrm flipH="1">
            <a:off x="513746" y="3140477"/>
            <a:ext cx="2611074" cy="1592261"/>
          </a:xfrm>
          <a:prstGeom prst="straightConnector1">
            <a:avLst/>
          </a:prstGeom>
          <a:ln w="28575">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30" name="Straight Arrow Connector 29">
            <a:extLst>
              <a:ext uri="{FF2B5EF4-FFF2-40B4-BE49-F238E27FC236}">
                <a16:creationId xmlns:a16="http://schemas.microsoft.com/office/drawing/2014/main" id="{E96ACF43-63F5-051D-8063-1596AF330755}"/>
              </a:ext>
            </a:extLst>
          </p:cNvPr>
          <p:cNvCxnSpPr>
            <a:cxnSpLocks/>
          </p:cNvCxnSpPr>
          <p:nvPr/>
        </p:nvCxnSpPr>
        <p:spPr>
          <a:xfrm flipH="1">
            <a:off x="1849855" y="4674915"/>
            <a:ext cx="1901266" cy="1101659"/>
          </a:xfrm>
          <a:prstGeom prst="straightConnector1">
            <a:avLst/>
          </a:prstGeom>
          <a:ln w="28575">
            <a:solidFill>
              <a:srgbClr val="C00000"/>
            </a:solidFill>
          </a:ln>
        </p:spPr>
        <p:style>
          <a:lnRef idx="3">
            <a:schemeClr val="accent5"/>
          </a:lnRef>
          <a:fillRef idx="0">
            <a:schemeClr val="accent5"/>
          </a:fillRef>
          <a:effectRef idx="2">
            <a:schemeClr val="accent5"/>
          </a:effectRef>
          <a:fontRef idx="minor">
            <a:schemeClr val="tx1"/>
          </a:fontRef>
        </p:style>
      </p:cxnSp>
      <p:sp>
        <p:nvSpPr>
          <p:cNvPr id="45" name="Slide Number Placeholder 44">
            <a:extLst>
              <a:ext uri="{FF2B5EF4-FFF2-40B4-BE49-F238E27FC236}">
                <a16:creationId xmlns:a16="http://schemas.microsoft.com/office/drawing/2014/main" id="{D69FABA0-65AF-2C73-B3F4-8943BB2DF65A}"/>
              </a:ext>
            </a:extLst>
          </p:cNvPr>
          <p:cNvSpPr>
            <a:spLocks noGrp="1"/>
          </p:cNvSpPr>
          <p:nvPr>
            <p:ph type="sldNum" sz="quarter" idx="12"/>
          </p:nvPr>
        </p:nvSpPr>
        <p:spPr>
          <a:xfrm>
            <a:off x="9293225" y="-1588"/>
            <a:ext cx="2854325" cy="468312"/>
          </a:xfrm>
        </p:spPr>
        <p:txBody>
          <a:bodyPr/>
          <a:lstStyle/>
          <a:p>
            <a:fld id="{729B7F95-07C0-4931-B734-4FE83E13B892}" type="slidenum">
              <a:rPr lang="en-US" sz="1600" dirty="0" smtClean="0">
                <a:solidFill>
                  <a:srgbClr val="003057"/>
                </a:solidFill>
                <a:latin typeface="Arial"/>
                <a:cs typeface="Arial"/>
              </a:rPr>
              <a:pPr/>
              <a:t>10</a:t>
            </a:fld>
            <a:endParaRPr lang="en-US" sz="1600">
              <a:solidFill>
                <a:srgbClr val="003057"/>
              </a:solidFill>
              <a:latin typeface="Arial"/>
              <a:cs typeface="Arial"/>
            </a:endParaRPr>
          </a:p>
        </p:txBody>
      </p:sp>
    </p:spTree>
    <p:extLst>
      <p:ext uri="{BB962C8B-B14F-4D97-AF65-F5344CB8AC3E}">
        <p14:creationId xmlns:p14="http://schemas.microsoft.com/office/powerpoint/2010/main" val="131402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82208A45-60B2-ABD2-15B1-A42D975F6188}"/>
              </a:ext>
            </a:extLst>
          </p:cNvPr>
          <p:cNvPicPr>
            <a:picLocks noChangeAspect="1"/>
          </p:cNvPicPr>
          <p:nvPr/>
        </p:nvPicPr>
        <p:blipFill>
          <a:blip r:embed="rId2"/>
          <a:stretch>
            <a:fillRect/>
          </a:stretch>
        </p:blipFill>
        <p:spPr>
          <a:xfrm>
            <a:off x="3591302" y="932124"/>
            <a:ext cx="8505171" cy="5583568"/>
          </a:xfrm>
          <a:prstGeom prst="rect">
            <a:avLst/>
          </a:prstGeom>
        </p:spPr>
      </p:pic>
      <p:sp>
        <p:nvSpPr>
          <p:cNvPr id="2" name="Title 1">
            <a:extLst>
              <a:ext uri="{FF2B5EF4-FFF2-40B4-BE49-F238E27FC236}">
                <a16:creationId xmlns:a16="http://schemas.microsoft.com/office/drawing/2014/main" id="{09D1F665-28AC-EFDA-12EB-BC43DF3EE63F}"/>
              </a:ext>
            </a:extLst>
          </p:cNvPr>
          <p:cNvSpPr txBox="1">
            <a:spLocks/>
          </p:cNvSpPr>
          <p:nvPr/>
        </p:nvSpPr>
        <p:spPr>
          <a:xfrm>
            <a:off x="206255" y="-2006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r>
              <a:rPr lang="en-US" b="1">
                <a:latin typeface="Arial" panose="020B0604020202020204" pitchFamily="34" charset="0"/>
              </a:rPr>
              <a:t>Labor Impact by Industry</a:t>
            </a:r>
          </a:p>
        </p:txBody>
      </p:sp>
      <p:sp>
        <p:nvSpPr>
          <p:cNvPr id="3" name="Rectangle 2">
            <a:extLst>
              <a:ext uri="{FF2B5EF4-FFF2-40B4-BE49-F238E27FC236}">
                <a16:creationId xmlns:a16="http://schemas.microsoft.com/office/drawing/2014/main" id="{5E40491E-C795-BD61-FF51-5AA647DECAE9}"/>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DATA EXPLORATION</a:t>
            </a:r>
          </a:p>
        </p:txBody>
      </p:sp>
      <p:sp>
        <p:nvSpPr>
          <p:cNvPr id="5" name="Rectangle 4">
            <a:extLst>
              <a:ext uri="{FF2B5EF4-FFF2-40B4-BE49-F238E27FC236}">
                <a16:creationId xmlns:a16="http://schemas.microsoft.com/office/drawing/2014/main" id="{B1C11F19-743D-3729-37D9-494F6D24DCEF}"/>
              </a:ext>
            </a:extLst>
          </p:cNvPr>
          <p:cNvSpPr/>
          <p:nvPr/>
        </p:nvSpPr>
        <p:spPr>
          <a:xfrm>
            <a:off x="9791404" y="3022121"/>
            <a:ext cx="286619" cy="211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251098-9931-14E8-1C95-8D02170A28B2}"/>
              </a:ext>
            </a:extLst>
          </p:cNvPr>
          <p:cNvSpPr/>
          <p:nvPr/>
        </p:nvSpPr>
        <p:spPr>
          <a:xfrm>
            <a:off x="9791405" y="2198564"/>
            <a:ext cx="286619" cy="211666"/>
          </a:xfrm>
          <a:prstGeom prst="rect">
            <a:avLst/>
          </a:prstGeom>
          <a:solidFill>
            <a:srgbClr val="0030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F721E9-6AA2-44D3-1B97-1169EEDE35AE}"/>
              </a:ext>
            </a:extLst>
          </p:cNvPr>
          <p:cNvSpPr txBox="1"/>
          <p:nvPr/>
        </p:nvSpPr>
        <p:spPr>
          <a:xfrm>
            <a:off x="10078024" y="2042787"/>
            <a:ext cx="1884082" cy="954107"/>
          </a:xfrm>
          <a:prstGeom prst="rect">
            <a:avLst/>
          </a:prstGeom>
          <a:noFill/>
        </p:spPr>
        <p:txBody>
          <a:bodyPr wrap="square" lIns="91440" tIns="45720" rIns="91440" bIns="45720" rtlCol="0" anchor="t">
            <a:spAutoFit/>
          </a:bodyPr>
          <a:lstStyle/>
          <a:p>
            <a:r>
              <a:rPr lang="en-US" sz="1400"/>
              <a:t>Count of Dec 2019 (pre-pandemic) jobs in Georgia by industry</a:t>
            </a:r>
          </a:p>
        </p:txBody>
      </p:sp>
      <p:sp>
        <p:nvSpPr>
          <p:cNvPr id="8" name="TextBox 7">
            <a:extLst>
              <a:ext uri="{FF2B5EF4-FFF2-40B4-BE49-F238E27FC236}">
                <a16:creationId xmlns:a16="http://schemas.microsoft.com/office/drawing/2014/main" id="{B1A394D4-E327-81DF-4265-B2F1C4CFD8D7}"/>
              </a:ext>
            </a:extLst>
          </p:cNvPr>
          <p:cNvSpPr txBox="1"/>
          <p:nvPr/>
        </p:nvSpPr>
        <p:spPr>
          <a:xfrm>
            <a:off x="10078024" y="2905415"/>
            <a:ext cx="1884082" cy="954107"/>
          </a:xfrm>
          <a:prstGeom prst="rect">
            <a:avLst/>
          </a:prstGeom>
          <a:noFill/>
        </p:spPr>
        <p:txBody>
          <a:bodyPr wrap="square" lIns="91440" tIns="45720" rIns="91440" bIns="45720" rtlCol="0" anchor="t">
            <a:spAutoFit/>
          </a:bodyPr>
          <a:lstStyle/>
          <a:p>
            <a:r>
              <a:rPr lang="en-US" sz="1400"/>
              <a:t>Count of Dec 2020 (post-pandemic) jobs in Georgia by industry</a:t>
            </a:r>
          </a:p>
        </p:txBody>
      </p:sp>
      <p:sp>
        <p:nvSpPr>
          <p:cNvPr id="14" name="TextBox 13">
            <a:extLst>
              <a:ext uri="{FF2B5EF4-FFF2-40B4-BE49-F238E27FC236}">
                <a16:creationId xmlns:a16="http://schemas.microsoft.com/office/drawing/2014/main" id="{F4C47DF9-2331-9AC9-9E1E-C0F121B054D9}"/>
              </a:ext>
            </a:extLst>
          </p:cNvPr>
          <p:cNvSpPr txBox="1"/>
          <p:nvPr/>
        </p:nvSpPr>
        <p:spPr>
          <a:xfrm>
            <a:off x="10078024" y="3808332"/>
            <a:ext cx="1884082" cy="523220"/>
          </a:xfrm>
          <a:prstGeom prst="rect">
            <a:avLst/>
          </a:prstGeom>
          <a:noFill/>
        </p:spPr>
        <p:txBody>
          <a:bodyPr wrap="square" lIns="91440" tIns="45720" rIns="91440" bIns="45720" rtlCol="0" anchor="t">
            <a:spAutoFit/>
          </a:bodyPr>
          <a:lstStyle/>
          <a:p>
            <a:r>
              <a:rPr lang="en-US" sz="1400">
                <a:ea typeface="Roboto"/>
                <a:cs typeface="Roboto"/>
              </a:rPr>
              <a:t>Percent change from 2019 to 2020</a:t>
            </a:r>
          </a:p>
        </p:txBody>
      </p:sp>
      <p:sp>
        <p:nvSpPr>
          <p:cNvPr id="15" name="TextBox 14">
            <a:extLst>
              <a:ext uri="{FF2B5EF4-FFF2-40B4-BE49-F238E27FC236}">
                <a16:creationId xmlns:a16="http://schemas.microsoft.com/office/drawing/2014/main" id="{CF9ACEBC-C983-C8B6-68D6-2FD5811E7141}"/>
              </a:ext>
            </a:extLst>
          </p:cNvPr>
          <p:cNvSpPr txBox="1"/>
          <p:nvPr/>
        </p:nvSpPr>
        <p:spPr>
          <a:xfrm>
            <a:off x="9796188" y="3808331"/>
            <a:ext cx="297452" cy="369332"/>
          </a:xfrm>
          <a:prstGeom prst="rect">
            <a:avLst/>
          </a:prstGeom>
          <a:noFill/>
        </p:spPr>
        <p:txBody>
          <a:bodyPr wrap="square" lIns="91440" tIns="45720" rIns="91440" bIns="45720" rtlCol="0" anchor="t">
            <a:spAutoFit/>
          </a:bodyPr>
          <a:lstStyle/>
          <a:p>
            <a:r>
              <a:rPr lang="en-US" b="1">
                <a:ea typeface="Roboto"/>
                <a:cs typeface="Roboto"/>
              </a:rPr>
              <a:t>%</a:t>
            </a:r>
          </a:p>
        </p:txBody>
      </p:sp>
      <p:sp>
        <p:nvSpPr>
          <p:cNvPr id="16" name="Rectangle 15">
            <a:extLst>
              <a:ext uri="{FF2B5EF4-FFF2-40B4-BE49-F238E27FC236}">
                <a16:creationId xmlns:a16="http://schemas.microsoft.com/office/drawing/2014/main" id="{41039370-F10A-69A4-3D20-288E25CDCD12}"/>
              </a:ext>
            </a:extLst>
          </p:cNvPr>
          <p:cNvSpPr/>
          <p:nvPr/>
        </p:nvSpPr>
        <p:spPr>
          <a:xfrm>
            <a:off x="5705975" y="979595"/>
            <a:ext cx="3903945" cy="3653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Roboto"/>
                <a:cs typeface="Roboto"/>
              </a:rPr>
              <a:t>Employment by Industry (k)</a:t>
            </a:r>
            <a:endParaRPr lang="en-US">
              <a:solidFill>
                <a:srgbClr val="000000"/>
              </a:solidFill>
            </a:endParaRPr>
          </a:p>
        </p:txBody>
      </p:sp>
      <p:sp>
        <p:nvSpPr>
          <p:cNvPr id="20" name="TextBox 19">
            <a:extLst>
              <a:ext uri="{FF2B5EF4-FFF2-40B4-BE49-F238E27FC236}">
                <a16:creationId xmlns:a16="http://schemas.microsoft.com/office/drawing/2014/main" id="{4FDB0758-9F2B-E627-19EF-1A126AB8857A}"/>
              </a:ext>
            </a:extLst>
          </p:cNvPr>
          <p:cNvSpPr txBox="1"/>
          <p:nvPr/>
        </p:nvSpPr>
        <p:spPr>
          <a:xfrm>
            <a:off x="450218" y="1120772"/>
            <a:ext cx="3020362" cy="49398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Font typeface="Arial"/>
              <a:buChar char="•"/>
            </a:pPr>
            <a:r>
              <a:rPr lang="en-US" sz="2000" b="1">
                <a:ea typeface="Roboto"/>
                <a:cs typeface="Roboto"/>
              </a:rPr>
              <a:t>Service-providing lost 171k jobs, </a:t>
            </a:r>
            <a:r>
              <a:rPr lang="en-US" sz="2000">
                <a:ea typeface="Roboto"/>
                <a:cs typeface="Roboto"/>
              </a:rPr>
              <a:t>more than any other industry</a:t>
            </a:r>
          </a:p>
          <a:p>
            <a:pPr marL="285750" indent="-285750">
              <a:spcAft>
                <a:spcPts val="600"/>
              </a:spcAft>
              <a:buFont typeface="Arial"/>
              <a:buChar char="•"/>
            </a:pPr>
            <a:r>
              <a:rPr lang="en-US" sz="2000" b="1">
                <a:ea typeface="Roboto"/>
                <a:cs typeface="Roboto"/>
              </a:rPr>
              <a:t>Art, Entertainment, and Recreation</a:t>
            </a:r>
            <a:r>
              <a:rPr lang="en-US" sz="2000">
                <a:ea typeface="Roboto"/>
                <a:cs typeface="Roboto"/>
              </a:rPr>
              <a:t> has the largest percent change of </a:t>
            </a:r>
            <a:r>
              <a:rPr lang="en-US" sz="2000" b="1">
                <a:ea typeface="Roboto"/>
                <a:cs typeface="Roboto"/>
              </a:rPr>
              <a:t>-22.4%</a:t>
            </a:r>
            <a:r>
              <a:rPr lang="en-US" sz="2000">
                <a:ea typeface="Roboto"/>
                <a:cs typeface="Roboto"/>
              </a:rPr>
              <a:t> </a:t>
            </a:r>
          </a:p>
          <a:p>
            <a:pPr marL="285750" indent="-285750">
              <a:spcAft>
                <a:spcPts val="600"/>
              </a:spcAft>
              <a:buFont typeface="Arial"/>
              <a:buChar char="•"/>
            </a:pPr>
            <a:r>
              <a:rPr lang="en-US" sz="2000" b="1">
                <a:ea typeface="Roboto"/>
                <a:cs typeface="Roboto"/>
              </a:rPr>
              <a:t>Public Administration </a:t>
            </a:r>
            <a:r>
              <a:rPr lang="en-US" sz="2000">
                <a:ea typeface="Roboto"/>
                <a:cs typeface="Roboto"/>
              </a:rPr>
              <a:t>and </a:t>
            </a:r>
            <a:r>
              <a:rPr lang="en-US" sz="2000" b="1">
                <a:ea typeface="Roboto"/>
                <a:cs typeface="Roboto"/>
              </a:rPr>
              <a:t>Utilities</a:t>
            </a:r>
            <a:r>
              <a:rPr lang="en-US" sz="2000">
                <a:ea typeface="Roboto"/>
                <a:cs typeface="Roboto"/>
              </a:rPr>
              <a:t> had a</a:t>
            </a:r>
            <a:r>
              <a:rPr lang="en-US" sz="2000" b="1">
                <a:ea typeface="Roboto"/>
                <a:cs typeface="Roboto"/>
              </a:rPr>
              <a:t> net increase in jobs</a:t>
            </a:r>
          </a:p>
          <a:p>
            <a:pPr marL="285750" indent="-285750">
              <a:spcAft>
                <a:spcPts val="600"/>
              </a:spcAft>
              <a:buFont typeface="Arial"/>
              <a:buChar char="•"/>
            </a:pPr>
            <a:r>
              <a:rPr lang="en-US" sz="2000" b="1">
                <a:ea typeface="Roboto"/>
                <a:cs typeface="Roboto"/>
              </a:rPr>
              <a:t>Financial Activities </a:t>
            </a:r>
            <a:r>
              <a:rPr lang="en-US" sz="2000">
                <a:ea typeface="Roboto"/>
                <a:cs typeface="Roboto"/>
              </a:rPr>
              <a:t>had the smallest percentage change at</a:t>
            </a:r>
            <a:r>
              <a:rPr lang="en-US" sz="2000" b="1">
                <a:ea typeface="Roboto"/>
                <a:cs typeface="Roboto"/>
              </a:rPr>
              <a:t> –0.7%</a:t>
            </a:r>
          </a:p>
        </p:txBody>
      </p:sp>
      <p:sp>
        <p:nvSpPr>
          <p:cNvPr id="10" name="TextBox 9">
            <a:extLst>
              <a:ext uri="{FF2B5EF4-FFF2-40B4-BE49-F238E27FC236}">
                <a16:creationId xmlns:a16="http://schemas.microsoft.com/office/drawing/2014/main" id="{6DBBF71C-74F7-D5DD-20B6-E48630068E46}"/>
              </a:ext>
            </a:extLst>
          </p:cNvPr>
          <p:cNvSpPr txBox="1"/>
          <p:nvPr/>
        </p:nvSpPr>
        <p:spPr>
          <a:xfrm>
            <a:off x="10100111" y="4283201"/>
            <a:ext cx="1884082" cy="523220"/>
          </a:xfrm>
          <a:prstGeom prst="rect">
            <a:avLst/>
          </a:prstGeom>
          <a:noFill/>
        </p:spPr>
        <p:txBody>
          <a:bodyPr wrap="square" lIns="91440" tIns="45720" rIns="91440" bIns="45720" rtlCol="0" anchor="t">
            <a:spAutoFit/>
          </a:bodyPr>
          <a:lstStyle/>
          <a:p>
            <a:r>
              <a:rPr lang="en-US" sz="1400">
                <a:ea typeface="Roboto"/>
                <a:cs typeface="Roboto"/>
              </a:rPr>
              <a:t>Number of jobs in 2020</a:t>
            </a:r>
          </a:p>
        </p:txBody>
      </p:sp>
      <p:sp>
        <p:nvSpPr>
          <p:cNvPr id="11" name="TextBox 10">
            <a:extLst>
              <a:ext uri="{FF2B5EF4-FFF2-40B4-BE49-F238E27FC236}">
                <a16:creationId xmlns:a16="http://schemas.microsoft.com/office/drawing/2014/main" id="{D22023CC-3E5D-8592-9DC4-F11E7EF2346F}"/>
              </a:ext>
            </a:extLst>
          </p:cNvPr>
          <p:cNvSpPr txBox="1"/>
          <p:nvPr/>
        </p:nvSpPr>
        <p:spPr>
          <a:xfrm>
            <a:off x="9818275" y="4283200"/>
            <a:ext cx="297452" cy="369332"/>
          </a:xfrm>
          <a:prstGeom prst="rect">
            <a:avLst/>
          </a:prstGeom>
          <a:noFill/>
        </p:spPr>
        <p:txBody>
          <a:bodyPr wrap="square" lIns="91440" tIns="45720" rIns="91440" bIns="45720" rtlCol="0" anchor="t">
            <a:spAutoFit/>
          </a:bodyPr>
          <a:lstStyle/>
          <a:p>
            <a:r>
              <a:rPr lang="en-US" b="1">
                <a:ea typeface="Roboto"/>
                <a:cs typeface="Roboto"/>
              </a:rPr>
              <a:t>#</a:t>
            </a:r>
          </a:p>
        </p:txBody>
      </p:sp>
      <p:sp>
        <p:nvSpPr>
          <p:cNvPr id="17" name="Slide Number Placeholder 16">
            <a:extLst>
              <a:ext uri="{FF2B5EF4-FFF2-40B4-BE49-F238E27FC236}">
                <a16:creationId xmlns:a16="http://schemas.microsoft.com/office/drawing/2014/main" id="{F25F700A-B0AE-DFBA-BB4D-1650E66DE9D1}"/>
              </a:ext>
            </a:extLst>
          </p:cNvPr>
          <p:cNvSpPr>
            <a:spLocks noGrp="1"/>
          </p:cNvSpPr>
          <p:nvPr>
            <p:ph type="sldNum" sz="quarter" idx="12"/>
          </p:nvPr>
        </p:nvSpPr>
        <p:spPr>
          <a:xfrm>
            <a:off x="9308062" y="-3665"/>
            <a:ext cx="2886075" cy="460375"/>
          </a:xfrm>
        </p:spPr>
        <p:txBody>
          <a:bodyPr/>
          <a:lstStyle/>
          <a:p>
            <a:fld id="{729B7F95-07C0-4931-B734-4FE83E13B892}" type="slidenum">
              <a:rPr lang="en-US" sz="1600" dirty="0" smtClean="0">
                <a:solidFill>
                  <a:schemeClr val="accent2"/>
                </a:solidFill>
                <a:latin typeface="Arial"/>
                <a:cs typeface="Arial"/>
              </a:rPr>
              <a:pPr/>
              <a:t>11</a:t>
            </a:fld>
            <a:endParaRPr lang="en-US" sz="1600">
              <a:solidFill>
                <a:schemeClr val="accent2"/>
              </a:solidFill>
              <a:latin typeface="Arial"/>
              <a:cs typeface="Arial"/>
            </a:endParaRPr>
          </a:p>
        </p:txBody>
      </p:sp>
    </p:spTree>
    <p:extLst>
      <p:ext uri="{BB962C8B-B14F-4D97-AF65-F5344CB8AC3E}">
        <p14:creationId xmlns:p14="http://schemas.microsoft.com/office/powerpoint/2010/main" val="1685243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10;&#10;Description automatically generated">
            <a:extLst>
              <a:ext uri="{FF2B5EF4-FFF2-40B4-BE49-F238E27FC236}">
                <a16:creationId xmlns:a16="http://schemas.microsoft.com/office/drawing/2014/main" id="{753A4D44-F643-DC40-8530-4407EF351535}"/>
              </a:ext>
            </a:extLst>
          </p:cNvPr>
          <p:cNvPicPr>
            <a:picLocks noChangeAspect="1"/>
          </p:cNvPicPr>
          <p:nvPr/>
        </p:nvPicPr>
        <p:blipFill rotWithShape="1">
          <a:blip r:embed="rId3">
            <a:extLst>
              <a:ext uri="{28A0092B-C50C-407E-A947-70E740481C1C}">
                <a14:useLocalDpi xmlns:a14="http://schemas.microsoft.com/office/drawing/2010/main" val="0"/>
              </a:ext>
            </a:extLst>
          </a:blip>
          <a:srcRect t="11510" b="3854"/>
          <a:stretch/>
        </p:blipFill>
        <p:spPr>
          <a:xfrm>
            <a:off x="0" y="0"/>
            <a:ext cx="12270352" cy="6920917"/>
          </a:xfrm>
          <a:prstGeom prst="rect">
            <a:avLst/>
          </a:prstGeom>
        </p:spPr>
      </p:pic>
      <p:sp>
        <p:nvSpPr>
          <p:cNvPr id="9" name="Rectangle 8">
            <a:extLst>
              <a:ext uri="{FF2B5EF4-FFF2-40B4-BE49-F238E27FC236}">
                <a16:creationId xmlns:a16="http://schemas.microsoft.com/office/drawing/2014/main" id="{68474548-B8DA-994C-B63C-3D3E20F4C905}"/>
              </a:ext>
            </a:extLst>
          </p:cNvPr>
          <p:cNvSpPr/>
          <p:nvPr/>
        </p:nvSpPr>
        <p:spPr>
          <a:xfrm flipH="1">
            <a:off x="-78352" y="1902578"/>
            <a:ext cx="5674819" cy="846667"/>
          </a:xfrm>
          <a:custGeom>
            <a:avLst/>
            <a:gdLst>
              <a:gd name="connsiteX0" fmla="*/ 0 w 4076700"/>
              <a:gd name="connsiteY0" fmla="*/ 0 h 689719"/>
              <a:gd name="connsiteX1" fmla="*/ 4076700 w 4076700"/>
              <a:gd name="connsiteY1" fmla="*/ 0 h 689719"/>
              <a:gd name="connsiteX2" fmla="*/ 4076700 w 4076700"/>
              <a:gd name="connsiteY2" fmla="*/ 689719 h 689719"/>
              <a:gd name="connsiteX3" fmla="*/ 0 w 4076700"/>
              <a:gd name="connsiteY3" fmla="*/ 689719 h 689719"/>
              <a:gd name="connsiteX4" fmla="*/ 0 w 4076700"/>
              <a:gd name="connsiteY4" fmla="*/ 0 h 689719"/>
              <a:gd name="connsiteX0" fmla="*/ 543415 w 4076700"/>
              <a:gd name="connsiteY0" fmla="*/ 0 h 694944"/>
              <a:gd name="connsiteX1" fmla="*/ 4076700 w 4076700"/>
              <a:gd name="connsiteY1" fmla="*/ 5225 h 694944"/>
              <a:gd name="connsiteX2" fmla="*/ 4076700 w 4076700"/>
              <a:gd name="connsiteY2" fmla="*/ 694944 h 694944"/>
              <a:gd name="connsiteX3" fmla="*/ 0 w 4076700"/>
              <a:gd name="connsiteY3" fmla="*/ 694944 h 694944"/>
              <a:gd name="connsiteX4" fmla="*/ 543415 w 4076700"/>
              <a:gd name="connsiteY4" fmla="*/ 0 h 694944"/>
              <a:gd name="connsiteX0" fmla="*/ 397111 w 4076700"/>
              <a:gd name="connsiteY0" fmla="*/ 0 h 694944"/>
              <a:gd name="connsiteX1" fmla="*/ 4076700 w 4076700"/>
              <a:gd name="connsiteY1" fmla="*/ 5225 h 694944"/>
              <a:gd name="connsiteX2" fmla="*/ 4076700 w 4076700"/>
              <a:gd name="connsiteY2" fmla="*/ 694944 h 694944"/>
              <a:gd name="connsiteX3" fmla="*/ 0 w 4076700"/>
              <a:gd name="connsiteY3" fmla="*/ 694944 h 694944"/>
              <a:gd name="connsiteX4" fmla="*/ 397111 w 4076700"/>
              <a:gd name="connsiteY4" fmla="*/ 0 h 69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694944">
                <a:moveTo>
                  <a:pt x="397111" y="0"/>
                </a:moveTo>
                <a:lnTo>
                  <a:pt x="4076700" y="5225"/>
                </a:lnTo>
                <a:lnTo>
                  <a:pt x="4076700" y="694944"/>
                </a:lnTo>
                <a:lnTo>
                  <a:pt x="0" y="694944"/>
                </a:lnTo>
                <a:lnTo>
                  <a:pt x="397111" y="0"/>
                </a:lnTo>
                <a:close/>
              </a:path>
            </a:pathLst>
          </a:cu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Title 1">
            <a:extLst>
              <a:ext uri="{FF2B5EF4-FFF2-40B4-BE49-F238E27FC236}">
                <a16:creationId xmlns:a16="http://schemas.microsoft.com/office/drawing/2014/main" id="{BBCC1F24-A24E-5F4A-AE44-F6A0F80BC326}"/>
              </a:ext>
            </a:extLst>
          </p:cNvPr>
          <p:cNvSpPr txBox="1">
            <a:spLocks/>
          </p:cNvSpPr>
          <p:nvPr/>
        </p:nvSpPr>
        <p:spPr>
          <a:xfrm>
            <a:off x="0" y="1675394"/>
            <a:ext cx="6830396" cy="10518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2"/>
                </a:solidFill>
                <a:latin typeface="Roboto Medium" panose="02000000000000000000" pitchFamily="2" charset="0"/>
                <a:ea typeface="Roboto Medium" panose="02000000000000000000" pitchFamily="2" charset="0"/>
                <a:cs typeface="+mj-cs"/>
              </a:defRPr>
            </a:lvl1pPr>
          </a:lstStyle>
          <a:p>
            <a:pPr algn="l"/>
            <a:r>
              <a:rPr lang="en-US" sz="4500" b="1">
                <a:solidFill>
                  <a:schemeClr val="bg1"/>
                </a:solidFill>
                <a:latin typeface="Arial" panose="020B0604020202020204" pitchFamily="34" charset="0"/>
              </a:rPr>
              <a:t>Table of Contents</a:t>
            </a:r>
          </a:p>
        </p:txBody>
      </p:sp>
      <p:sp>
        <p:nvSpPr>
          <p:cNvPr id="2" name="Rectangle 1">
            <a:extLst>
              <a:ext uri="{FF2B5EF4-FFF2-40B4-BE49-F238E27FC236}">
                <a16:creationId xmlns:a16="http://schemas.microsoft.com/office/drawing/2014/main" id="{D92BD62D-21CF-48A5-2F2A-F9DEB64D8B9A}"/>
              </a:ext>
            </a:extLst>
          </p:cNvPr>
          <p:cNvSpPr/>
          <p:nvPr/>
        </p:nvSpPr>
        <p:spPr>
          <a:xfrm>
            <a:off x="-78353" y="2820290"/>
            <a:ext cx="5674819"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1. Introduction and Background</a:t>
            </a:r>
          </a:p>
        </p:txBody>
      </p:sp>
      <p:sp>
        <p:nvSpPr>
          <p:cNvPr id="3" name="Rectangle 2">
            <a:extLst>
              <a:ext uri="{FF2B5EF4-FFF2-40B4-BE49-F238E27FC236}">
                <a16:creationId xmlns:a16="http://schemas.microsoft.com/office/drawing/2014/main" id="{91952CD4-3498-091B-2B83-1074FE0492C7}"/>
              </a:ext>
            </a:extLst>
          </p:cNvPr>
          <p:cNvSpPr/>
          <p:nvPr/>
        </p:nvSpPr>
        <p:spPr>
          <a:xfrm>
            <a:off x="-78352" y="3581794"/>
            <a:ext cx="5674818"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2. Data Exploration</a:t>
            </a:r>
          </a:p>
        </p:txBody>
      </p:sp>
      <p:sp>
        <p:nvSpPr>
          <p:cNvPr id="7" name="Rectangle 6">
            <a:extLst>
              <a:ext uri="{FF2B5EF4-FFF2-40B4-BE49-F238E27FC236}">
                <a16:creationId xmlns:a16="http://schemas.microsoft.com/office/drawing/2014/main" id="{6747EE72-B39F-02B1-7866-67FA6CBDDE45}"/>
              </a:ext>
            </a:extLst>
          </p:cNvPr>
          <p:cNvSpPr/>
          <p:nvPr/>
        </p:nvSpPr>
        <p:spPr>
          <a:xfrm>
            <a:off x="-78353" y="4310261"/>
            <a:ext cx="5674818" cy="643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3. Modeling and Evaluation</a:t>
            </a:r>
          </a:p>
        </p:txBody>
      </p:sp>
      <p:sp>
        <p:nvSpPr>
          <p:cNvPr id="8" name="Rectangle 7">
            <a:extLst>
              <a:ext uri="{FF2B5EF4-FFF2-40B4-BE49-F238E27FC236}">
                <a16:creationId xmlns:a16="http://schemas.microsoft.com/office/drawing/2014/main" id="{B409AAEB-66BF-4742-6A03-785D5D0646AD}"/>
              </a:ext>
            </a:extLst>
          </p:cNvPr>
          <p:cNvSpPr/>
          <p:nvPr/>
        </p:nvSpPr>
        <p:spPr>
          <a:xfrm>
            <a:off x="-78353" y="5038729"/>
            <a:ext cx="5674818"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4. Findings and Conclusions</a:t>
            </a:r>
          </a:p>
        </p:txBody>
      </p:sp>
    </p:spTree>
    <p:extLst>
      <p:ext uri="{BB962C8B-B14F-4D97-AF65-F5344CB8AC3E}">
        <p14:creationId xmlns:p14="http://schemas.microsoft.com/office/powerpoint/2010/main" val="426478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a:xfrm>
            <a:off x="838200" y="365125"/>
            <a:ext cx="11799516" cy="1346439"/>
          </a:xfrm>
        </p:spPr>
        <p:txBody>
          <a:bodyPr>
            <a:normAutofit/>
          </a:bodyPr>
          <a:lstStyle/>
          <a:p>
            <a:r>
              <a:rPr lang="en-US" b="1">
                <a:latin typeface="Arial"/>
                <a:ea typeface="Roboto Black"/>
                <a:cs typeface="Arial"/>
              </a:rPr>
              <a:t>Modeling Approach </a:t>
            </a:r>
            <a:br>
              <a:rPr lang="en-US" b="1">
                <a:latin typeface="Arial"/>
                <a:ea typeface="Roboto Black"/>
                <a:cs typeface="Arial"/>
              </a:rPr>
            </a:br>
            <a:r>
              <a:rPr lang="en-US" sz="2000" b="1">
                <a:solidFill>
                  <a:srgbClr val="B3A369"/>
                </a:solidFill>
                <a:latin typeface="Arial"/>
                <a:ea typeface="Roboto Black"/>
                <a:cs typeface="Arial"/>
              </a:rPr>
              <a:t>Labor &amp; Loan Impacts</a:t>
            </a:r>
          </a:p>
        </p:txBody>
      </p:sp>
      <p:grpSp>
        <p:nvGrpSpPr>
          <p:cNvPr id="23" name="Group 22">
            <a:extLst>
              <a:ext uri="{FF2B5EF4-FFF2-40B4-BE49-F238E27FC236}">
                <a16:creationId xmlns:a16="http://schemas.microsoft.com/office/drawing/2014/main" id="{84C321F5-DD7D-EBAE-4FA2-8A31C2B1F137}"/>
              </a:ext>
            </a:extLst>
          </p:cNvPr>
          <p:cNvGrpSpPr/>
          <p:nvPr/>
        </p:nvGrpSpPr>
        <p:grpSpPr>
          <a:xfrm>
            <a:off x="77675" y="1390255"/>
            <a:ext cx="3858587" cy="5188043"/>
            <a:chOff x="361075" y="1472530"/>
            <a:chExt cx="3858587" cy="5188043"/>
          </a:xfrm>
        </p:grpSpPr>
        <p:sp>
          <p:nvSpPr>
            <p:cNvPr id="3" name="Rectangle 2">
              <a:extLst>
                <a:ext uri="{FF2B5EF4-FFF2-40B4-BE49-F238E27FC236}">
                  <a16:creationId xmlns:a16="http://schemas.microsoft.com/office/drawing/2014/main" id="{67289F89-32E4-004E-39D6-997694DADDFE}"/>
                </a:ext>
              </a:extLst>
            </p:cNvPr>
            <p:cNvSpPr/>
            <p:nvPr/>
          </p:nvSpPr>
          <p:spPr>
            <a:xfrm>
              <a:off x="562449" y="2071645"/>
              <a:ext cx="3657213" cy="4588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endParaRPr>
            </a:p>
            <a:p>
              <a:pPr algn="ctr"/>
              <a:r>
                <a:rPr lang="en-US" b="1">
                  <a:solidFill>
                    <a:schemeClr val="tx1"/>
                  </a:solidFill>
                </a:rPr>
                <a:t>Separate time series and baseline data and develop secondary variables</a:t>
              </a:r>
            </a:p>
            <a:p>
              <a:pPr algn="ctr"/>
              <a:endParaRPr lang="en-US" sz="1000">
                <a:solidFill>
                  <a:schemeClr val="tx1"/>
                </a:solidFill>
              </a:endParaRPr>
            </a:p>
            <a:p>
              <a:pPr marL="285750" indent="-285750">
                <a:buFont typeface="Arial" panose="020B0604020202020204" pitchFamily="34" charset="0"/>
                <a:buChar char="•"/>
              </a:pPr>
              <a:r>
                <a:rPr lang="en-US">
                  <a:solidFill>
                    <a:schemeClr val="tx1"/>
                  </a:solidFill>
                </a:rPr>
                <a:t>Used March 2020 as baseline (or December 2019 for annualized features)</a:t>
              </a:r>
            </a:p>
            <a:p>
              <a:pPr marL="285750" indent="-285750">
                <a:buFont typeface="Arial" panose="020B0604020202020204" pitchFamily="34" charset="0"/>
                <a:buChar char="•"/>
              </a:pPr>
              <a:r>
                <a:rPr lang="en-US">
                  <a:solidFill>
                    <a:schemeClr val="tx1"/>
                  </a:solidFill>
                  <a:ea typeface="Roboto"/>
                  <a:cs typeface="Roboto"/>
                </a:rPr>
                <a:t>Derived ratios for most features and normalized the rest to adjust for population</a:t>
              </a:r>
            </a:p>
            <a:p>
              <a:pPr marL="285750" indent="-285750">
                <a:buFont typeface="Arial" panose="020B0604020202020204" pitchFamily="34" charset="0"/>
                <a:buChar char="•"/>
              </a:pPr>
              <a:r>
                <a:rPr lang="en-US">
                  <a:solidFill>
                    <a:schemeClr val="tx1"/>
                  </a:solidFill>
                  <a:ea typeface="Roboto"/>
                  <a:cs typeface="Roboto"/>
                </a:rPr>
                <a:t>Identified y variables to model</a:t>
              </a:r>
            </a:p>
          </p:txBody>
        </p:sp>
        <p:sp>
          <p:nvSpPr>
            <p:cNvPr id="9" name="TextBox 8">
              <a:extLst>
                <a:ext uri="{FF2B5EF4-FFF2-40B4-BE49-F238E27FC236}">
                  <a16:creationId xmlns:a16="http://schemas.microsoft.com/office/drawing/2014/main" id="{10F750A2-41D1-C64A-E090-CF567C3F19D5}"/>
                </a:ext>
              </a:extLst>
            </p:cNvPr>
            <p:cNvSpPr txBox="1"/>
            <p:nvPr/>
          </p:nvSpPr>
          <p:spPr>
            <a:xfrm>
              <a:off x="952500" y="1690384"/>
              <a:ext cx="3267162" cy="369332"/>
            </a:xfrm>
            <a:prstGeom prst="rect">
              <a:avLst/>
            </a:prstGeom>
            <a:solidFill>
              <a:schemeClr val="accent2"/>
            </a:solidFill>
          </p:spPr>
          <p:txBody>
            <a:bodyPr wrap="square" rtlCol="0">
              <a:spAutoFit/>
            </a:bodyPr>
            <a:lstStyle/>
            <a:p>
              <a:pPr algn="ctr"/>
              <a:r>
                <a:rPr lang="en-US" b="1">
                  <a:solidFill>
                    <a:schemeClr val="bg1"/>
                  </a:solidFill>
                </a:rPr>
                <a:t>FEATURE ENGINEERING</a:t>
              </a:r>
            </a:p>
          </p:txBody>
        </p:sp>
        <p:sp>
          <p:nvSpPr>
            <p:cNvPr id="21" name="Oval 20">
              <a:extLst>
                <a:ext uri="{FF2B5EF4-FFF2-40B4-BE49-F238E27FC236}">
                  <a16:creationId xmlns:a16="http://schemas.microsoft.com/office/drawing/2014/main" id="{CAFF348E-777F-725E-0482-A12BD7A511F7}"/>
                </a:ext>
              </a:extLst>
            </p:cNvPr>
            <p:cNvSpPr/>
            <p:nvPr/>
          </p:nvSpPr>
          <p:spPr>
            <a:xfrm>
              <a:off x="361075" y="1472530"/>
              <a:ext cx="805344" cy="805344"/>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30362C-47D8-F48A-B74B-F7259C442178}"/>
                </a:ext>
              </a:extLst>
            </p:cNvPr>
            <p:cNvSpPr/>
            <p:nvPr/>
          </p:nvSpPr>
          <p:spPr>
            <a:xfrm>
              <a:off x="423992" y="1540976"/>
              <a:ext cx="679510" cy="6795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Blueprint with solid fill">
              <a:extLst>
                <a:ext uri="{FF2B5EF4-FFF2-40B4-BE49-F238E27FC236}">
                  <a16:creationId xmlns:a16="http://schemas.microsoft.com/office/drawing/2014/main" id="{526DC9C6-9AAA-1BBD-8AFD-E5D1941F6D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385" y="1622240"/>
              <a:ext cx="511734" cy="511734"/>
            </a:xfrm>
            <a:prstGeom prst="rect">
              <a:avLst/>
            </a:prstGeom>
          </p:spPr>
        </p:pic>
      </p:grpSp>
      <p:grpSp>
        <p:nvGrpSpPr>
          <p:cNvPr id="24" name="Group 23">
            <a:extLst>
              <a:ext uri="{FF2B5EF4-FFF2-40B4-BE49-F238E27FC236}">
                <a16:creationId xmlns:a16="http://schemas.microsoft.com/office/drawing/2014/main" id="{C18E6AFA-6DED-F5E1-5EEA-23BFF9C2F44D}"/>
              </a:ext>
            </a:extLst>
          </p:cNvPr>
          <p:cNvGrpSpPr/>
          <p:nvPr/>
        </p:nvGrpSpPr>
        <p:grpSpPr>
          <a:xfrm>
            <a:off x="4106884" y="1390255"/>
            <a:ext cx="3858587" cy="5188043"/>
            <a:chOff x="361075" y="1472530"/>
            <a:chExt cx="3858587" cy="5188043"/>
          </a:xfrm>
        </p:grpSpPr>
        <p:sp>
          <p:nvSpPr>
            <p:cNvPr id="25" name="Rectangle 24">
              <a:extLst>
                <a:ext uri="{FF2B5EF4-FFF2-40B4-BE49-F238E27FC236}">
                  <a16:creationId xmlns:a16="http://schemas.microsoft.com/office/drawing/2014/main" id="{4A463A6D-D697-9D4B-64BC-954E765FAF00}"/>
                </a:ext>
              </a:extLst>
            </p:cNvPr>
            <p:cNvSpPr/>
            <p:nvPr/>
          </p:nvSpPr>
          <p:spPr>
            <a:xfrm>
              <a:off x="558706" y="2071645"/>
              <a:ext cx="3660956" cy="4588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endParaRPr>
            </a:p>
            <a:p>
              <a:pPr algn="ctr"/>
              <a:r>
                <a:rPr lang="en-US" b="1">
                  <a:solidFill>
                    <a:schemeClr val="tx1"/>
                  </a:solidFill>
                </a:rPr>
                <a:t>Remove highly collinear variables and select most-correlated features for further modeling</a:t>
              </a:r>
            </a:p>
            <a:p>
              <a:pPr algn="ctr"/>
              <a:endParaRPr lang="en-US" b="1">
                <a:solidFill>
                  <a:schemeClr val="tx1"/>
                </a:solidFill>
              </a:endParaRPr>
            </a:p>
            <a:p>
              <a:pPr algn="ctr"/>
              <a:endParaRPr lang="en-US" b="1">
                <a:solidFill>
                  <a:schemeClr val="tx1"/>
                </a:solidFill>
              </a:endParaRPr>
            </a:p>
            <a:p>
              <a:pPr marL="285750" indent="-285750">
                <a:buFont typeface="Arial" panose="020B0604020202020204" pitchFamily="34" charset="0"/>
                <a:buChar char="•"/>
              </a:pPr>
              <a:r>
                <a:rPr lang="en-US">
                  <a:solidFill>
                    <a:schemeClr val="tx1"/>
                  </a:solidFill>
                </a:rPr>
                <a:t>Compared VIF scores</a:t>
              </a:r>
            </a:p>
            <a:p>
              <a:pPr marL="285750" indent="-285750">
                <a:buFont typeface="Arial" panose="020B0604020202020204" pitchFamily="34" charset="0"/>
                <a:buChar char="•"/>
              </a:pPr>
              <a:r>
                <a:rPr lang="en-US">
                  <a:solidFill>
                    <a:schemeClr val="tx1"/>
                  </a:solidFill>
                </a:rPr>
                <a:t>Compared p-values while dropping and adding variables</a:t>
              </a:r>
            </a:p>
            <a:p>
              <a:pPr marL="285750" indent="-285750">
                <a:buFont typeface="Arial" panose="020B0604020202020204" pitchFamily="34" charset="0"/>
                <a:buChar char="•"/>
              </a:pPr>
              <a:r>
                <a:rPr lang="en-US">
                  <a:solidFill>
                    <a:schemeClr val="tx1"/>
                  </a:solidFill>
                </a:rPr>
                <a:t>Forward feature selection in random forest model</a:t>
              </a:r>
            </a:p>
            <a:p>
              <a:pPr marL="285750" indent="-285750">
                <a:buFont typeface="Arial" panose="020B0604020202020204" pitchFamily="34" charset="0"/>
                <a:buChar char="•"/>
              </a:pPr>
              <a:r>
                <a:rPr lang="en-US">
                  <a:solidFill>
                    <a:schemeClr val="tx1"/>
                  </a:solidFill>
                </a:rPr>
                <a:t>Lasso regression</a:t>
              </a:r>
            </a:p>
          </p:txBody>
        </p:sp>
        <p:sp>
          <p:nvSpPr>
            <p:cNvPr id="26" name="TextBox 25">
              <a:extLst>
                <a:ext uri="{FF2B5EF4-FFF2-40B4-BE49-F238E27FC236}">
                  <a16:creationId xmlns:a16="http://schemas.microsoft.com/office/drawing/2014/main" id="{C2A50B34-5770-65E0-161A-151CB8AE512D}"/>
                </a:ext>
              </a:extLst>
            </p:cNvPr>
            <p:cNvSpPr txBox="1"/>
            <p:nvPr/>
          </p:nvSpPr>
          <p:spPr>
            <a:xfrm>
              <a:off x="952500" y="1690384"/>
              <a:ext cx="3267162" cy="369332"/>
            </a:xfrm>
            <a:prstGeom prst="rect">
              <a:avLst/>
            </a:prstGeom>
            <a:solidFill>
              <a:schemeClr val="accent2"/>
            </a:solidFill>
          </p:spPr>
          <p:txBody>
            <a:bodyPr wrap="square" rtlCol="0">
              <a:spAutoFit/>
            </a:bodyPr>
            <a:lstStyle/>
            <a:p>
              <a:pPr algn="ctr"/>
              <a:r>
                <a:rPr lang="en-US" b="1">
                  <a:solidFill>
                    <a:schemeClr val="bg1"/>
                  </a:solidFill>
                </a:rPr>
                <a:t>FEATURE SELECTION</a:t>
              </a:r>
            </a:p>
          </p:txBody>
        </p:sp>
        <p:sp>
          <p:nvSpPr>
            <p:cNvPr id="27" name="Oval 26">
              <a:extLst>
                <a:ext uri="{FF2B5EF4-FFF2-40B4-BE49-F238E27FC236}">
                  <a16:creationId xmlns:a16="http://schemas.microsoft.com/office/drawing/2014/main" id="{0C693622-1AFF-F23D-8CD0-053E1B0B7611}"/>
                </a:ext>
              </a:extLst>
            </p:cNvPr>
            <p:cNvSpPr/>
            <p:nvPr/>
          </p:nvSpPr>
          <p:spPr>
            <a:xfrm>
              <a:off x="361075" y="1472530"/>
              <a:ext cx="805344" cy="805344"/>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18AFE80-20D6-0A0B-1CFC-88F52919FA75}"/>
                </a:ext>
              </a:extLst>
            </p:cNvPr>
            <p:cNvSpPr/>
            <p:nvPr/>
          </p:nvSpPr>
          <p:spPr>
            <a:xfrm>
              <a:off x="423992" y="1540976"/>
              <a:ext cx="679510" cy="6795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686B4E20-1AC2-B07B-E700-61A9FA4FD8C5}"/>
              </a:ext>
            </a:extLst>
          </p:cNvPr>
          <p:cNvGrpSpPr/>
          <p:nvPr/>
        </p:nvGrpSpPr>
        <p:grpSpPr>
          <a:xfrm>
            <a:off x="8127194" y="1390255"/>
            <a:ext cx="3858587" cy="5188043"/>
            <a:chOff x="361075" y="1472530"/>
            <a:chExt cx="3858587" cy="5188043"/>
          </a:xfrm>
        </p:grpSpPr>
        <p:sp>
          <p:nvSpPr>
            <p:cNvPr id="31" name="Rectangle 30">
              <a:extLst>
                <a:ext uri="{FF2B5EF4-FFF2-40B4-BE49-F238E27FC236}">
                  <a16:creationId xmlns:a16="http://schemas.microsoft.com/office/drawing/2014/main" id="{EF61D8DE-F86C-5A20-94E5-53F81E1F549E}"/>
                </a:ext>
              </a:extLst>
            </p:cNvPr>
            <p:cNvSpPr/>
            <p:nvPr/>
          </p:nvSpPr>
          <p:spPr>
            <a:xfrm>
              <a:off x="535417" y="2071645"/>
              <a:ext cx="3684245" cy="4588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endParaRPr>
            </a:p>
            <a:p>
              <a:pPr algn="ctr"/>
              <a:r>
                <a:rPr lang="en-US" b="1">
                  <a:solidFill>
                    <a:schemeClr val="tx1"/>
                  </a:solidFill>
                </a:rPr>
                <a:t>Test linear regression approaches to build an accurate and interpretable model</a:t>
              </a:r>
            </a:p>
            <a:p>
              <a:pPr algn="ctr"/>
              <a:endParaRPr lang="en-US" b="1">
                <a:solidFill>
                  <a:schemeClr val="tx1"/>
                </a:solidFill>
              </a:endParaRPr>
            </a:p>
            <a:p>
              <a:pPr marL="285750" indent="-285750">
                <a:buFont typeface="Arial" panose="020B0604020202020204" pitchFamily="34" charset="0"/>
                <a:buChar char="•"/>
              </a:pPr>
              <a:r>
                <a:rPr lang="en-US">
                  <a:solidFill>
                    <a:schemeClr val="tx1"/>
                  </a:solidFill>
                </a:rPr>
                <a:t>Multivariate linear regression </a:t>
              </a:r>
            </a:p>
            <a:p>
              <a:pPr marL="285750" indent="-285750">
                <a:buFont typeface="Arial" panose="020B0604020202020204" pitchFamily="34" charset="0"/>
                <a:buChar char="•"/>
              </a:pPr>
              <a:r>
                <a:rPr lang="en-US">
                  <a:solidFill>
                    <a:schemeClr val="tx1"/>
                  </a:solidFill>
                </a:rPr>
                <a:t>Lasso regression</a:t>
              </a:r>
            </a:p>
            <a:p>
              <a:pPr marL="285750" indent="-285750">
                <a:buFont typeface="Arial" panose="020B0604020202020204" pitchFamily="34" charset="0"/>
                <a:buChar char="•"/>
              </a:pPr>
              <a:r>
                <a:rPr lang="en-US">
                  <a:solidFill>
                    <a:schemeClr val="tx1"/>
                  </a:solidFill>
                </a:rPr>
                <a:t>Random forest regression</a:t>
              </a:r>
              <a:endParaRPr lang="en-US">
                <a:solidFill>
                  <a:schemeClr val="tx1"/>
                </a:solidFill>
                <a:ea typeface="Roboto"/>
                <a:cs typeface="Roboto"/>
              </a:endParaRPr>
            </a:p>
          </p:txBody>
        </p:sp>
        <p:sp>
          <p:nvSpPr>
            <p:cNvPr id="32" name="TextBox 31">
              <a:extLst>
                <a:ext uri="{FF2B5EF4-FFF2-40B4-BE49-F238E27FC236}">
                  <a16:creationId xmlns:a16="http://schemas.microsoft.com/office/drawing/2014/main" id="{19F8AB67-5237-9A25-37E6-79FD0821272A}"/>
                </a:ext>
              </a:extLst>
            </p:cNvPr>
            <p:cNvSpPr txBox="1"/>
            <p:nvPr/>
          </p:nvSpPr>
          <p:spPr>
            <a:xfrm>
              <a:off x="952500" y="1690384"/>
              <a:ext cx="3267162" cy="369332"/>
            </a:xfrm>
            <a:prstGeom prst="rect">
              <a:avLst/>
            </a:prstGeom>
            <a:solidFill>
              <a:schemeClr val="accent2"/>
            </a:solidFill>
          </p:spPr>
          <p:txBody>
            <a:bodyPr wrap="square" rtlCol="0">
              <a:spAutoFit/>
            </a:bodyPr>
            <a:lstStyle/>
            <a:p>
              <a:pPr algn="ctr"/>
              <a:r>
                <a:rPr lang="en-US" b="1">
                  <a:solidFill>
                    <a:schemeClr val="bg1"/>
                  </a:solidFill>
                </a:rPr>
                <a:t>MODELING</a:t>
              </a:r>
            </a:p>
          </p:txBody>
        </p:sp>
        <p:sp>
          <p:nvSpPr>
            <p:cNvPr id="33" name="Oval 32">
              <a:extLst>
                <a:ext uri="{FF2B5EF4-FFF2-40B4-BE49-F238E27FC236}">
                  <a16:creationId xmlns:a16="http://schemas.microsoft.com/office/drawing/2014/main" id="{B6C23747-B0EF-BD40-F42E-CE4D2FDD2B0C}"/>
                </a:ext>
              </a:extLst>
            </p:cNvPr>
            <p:cNvSpPr/>
            <p:nvPr/>
          </p:nvSpPr>
          <p:spPr>
            <a:xfrm>
              <a:off x="361075" y="1472530"/>
              <a:ext cx="805344" cy="805344"/>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5ED663-950B-25D1-9C7E-C321C9B90D25}"/>
                </a:ext>
              </a:extLst>
            </p:cNvPr>
            <p:cNvSpPr/>
            <p:nvPr/>
          </p:nvSpPr>
          <p:spPr>
            <a:xfrm>
              <a:off x="423992" y="1532587"/>
              <a:ext cx="679510" cy="6795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descr="Checkmark with solid fill">
            <a:extLst>
              <a:ext uri="{FF2B5EF4-FFF2-40B4-BE49-F238E27FC236}">
                <a16:creationId xmlns:a16="http://schemas.microsoft.com/office/drawing/2014/main" id="{C5010777-F522-B7F2-BE20-77D8A86779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38536" y="1567896"/>
            <a:ext cx="533139" cy="533139"/>
          </a:xfrm>
          <a:prstGeom prst="rect">
            <a:avLst/>
          </a:prstGeom>
        </p:spPr>
      </p:pic>
      <p:pic>
        <p:nvPicPr>
          <p:cNvPr id="20" name="Graphic 19" descr="Statistics with solid fill">
            <a:extLst>
              <a:ext uri="{FF2B5EF4-FFF2-40B4-BE49-F238E27FC236}">
                <a16:creationId xmlns:a16="http://schemas.microsoft.com/office/drawing/2014/main" id="{08EF917C-EEEF-A8A3-2737-8DD14AEADD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26846" y="1531445"/>
            <a:ext cx="606040" cy="606040"/>
          </a:xfrm>
          <a:prstGeom prst="rect">
            <a:avLst/>
          </a:prstGeom>
        </p:spPr>
      </p:pic>
      <p:sp>
        <p:nvSpPr>
          <p:cNvPr id="36" name="Isosceles Triangle 35">
            <a:extLst>
              <a:ext uri="{FF2B5EF4-FFF2-40B4-BE49-F238E27FC236}">
                <a16:creationId xmlns:a16="http://schemas.microsoft.com/office/drawing/2014/main" id="{B3410E5A-231B-0648-39A1-F5B48D2493FF}"/>
              </a:ext>
            </a:extLst>
          </p:cNvPr>
          <p:cNvSpPr/>
          <p:nvPr/>
        </p:nvSpPr>
        <p:spPr>
          <a:xfrm rot="5400000">
            <a:off x="3921088" y="3733021"/>
            <a:ext cx="394150" cy="3397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B7CF778-983F-65CD-807F-8F0C12B95048}"/>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MODELING</a:t>
            </a:r>
          </a:p>
        </p:txBody>
      </p:sp>
      <p:sp>
        <p:nvSpPr>
          <p:cNvPr id="6" name="Isosceles Triangle 5">
            <a:extLst>
              <a:ext uri="{FF2B5EF4-FFF2-40B4-BE49-F238E27FC236}">
                <a16:creationId xmlns:a16="http://schemas.microsoft.com/office/drawing/2014/main" id="{06F06E05-6A51-6161-B1F7-9DA64888C517}"/>
              </a:ext>
            </a:extLst>
          </p:cNvPr>
          <p:cNvSpPr/>
          <p:nvPr/>
        </p:nvSpPr>
        <p:spPr>
          <a:xfrm rot="5400000">
            <a:off x="7938288" y="3814385"/>
            <a:ext cx="394150" cy="3397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25173ED1-1FBE-E82B-468E-2CAC32047FFF}"/>
              </a:ext>
            </a:extLst>
          </p:cNvPr>
          <p:cNvSpPr>
            <a:spLocks noGrp="1"/>
          </p:cNvSpPr>
          <p:nvPr>
            <p:ph type="sldNum" sz="quarter" idx="12"/>
          </p:nvPr>
        </p:nvSpPr>
        <p:spPr>
          <a:xfrm>
            <a:off x="9336993" y="3976"/>
            <a:ext cx="2857143" cy="457704"/>
          </a:xfrm>
        </p:spPr>
        <p:txBody>
          <a:bodyPr/>
          <a:lstStyle/>
          <a:p>
            <a:r>
              <a:rPr lang="en-US" sz="1600">
                <a:solidFill>
                  <a:schemeClr val="accent2"/>
                </a:solidFill>
                <a:latin typeface="Arial"/>
                <a:cs typeface="Arial"/>
              </a:rPr>
              <a:t>12</a:t>
            </a:r>
          </a:p>
        </p:txBody>
      </p:sp>
      <p:sp>
        <p:nvSpPr>
          <p:cNvPr id="7" name="Slide Number Placeholder 5">
            <a:extLst>
              <a:ext uri="{FF2B5EF4-FFF2-40B4-BE49-F238E27FC236}">
                <a16:creationId xmlns:a16="http://schemas.microsoft.com/office/drawing/2014/main" id="{2F8D2233-57C7-07BB-27E5-7A0F64877C1A}"/>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13</a:t>
            </a:fld>
            <a:endParaRPr lang="en-US" sz="1600">
              <a:solidFill>
                <a:schemeClr val="accent2"/>
              </a:solidFill>
              <a:latin typeface="Arial"/>
              <a:cs typeface="Arial"/>
            </a:endParaRPr>
          </a:p>
        </p:txBody>
      </p:sp>
    </p:spTree>
    <p:extLst>
      <p:ext uri="{BB962C8B-B14F-4D97-AF65-F5344CB8AC3E}">
        <p14:creationId xmlns:p14="http://schemas.microsoft.com/office/powerpoint/2010/main" val="2219792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E650C34-D112-2D2F-358B-4A09CC36E091}"/>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MODELING</a:t>
            </a:r>
          </a:p>
        </p:txBody>
      </p:sp>
      <p:sp>
        <p:nvSpPr>
          <p:cNvPr id="6" name="Slide Number Placeholder 5">
            <a:extLst>
              <a:ext uri="{FF2B5EF4-FFF2-40B4-BE49-F238E27FC236}">
                <a16:creationId xmlns:a16="http://schemas.microsoft.com/office/drawing/2014/main" id="{FE168E41-EEEF-326C-57C4-AE3B19DCC8AD}"/>
              </a:ext>
            </a:extLst>
          </p:cNvPr>
          <p:cNvSpPr>
            <a:spLocks noGrp="1"/>
          </p:cNvSpPr>
          <p:nvPr>
            <p:ph type="sldNum" sz="quarter" idx="12"/>
          </p:nvPr>
        </p:nvSpPr>
        <p:spPr>
          <a:xfrm>
            <a:off x="9223049" y="-3146"/>
            <a:ext cx="2971087" cy="464825"/>
          </a:xfrm>
        </p:spPr>
        <p:txBody>
          <a:bodyPr/>
          <a:lstStyle/>
          <a:p>
            <a:fld id="{729B7F95-07C0-4931-B734-4FE83E13B892}" type="slidenum">
              <a:rPr lang="en-US" sz="1600" dirty="0" smtClean="0">
                <a:solidFill>
                  <a:schemeClr val="accent2"/>
                </a:solidFill>
                <a:latin typeface="Arial"/>
                <a:cs typeface="Arial"/>
              </a:rPr>
              <a:pPr/>
              <a:t>14</a:t>
            </a:fld>
            <a:endParaRPr lang="en-US" sz="1600">
              <a:solidFill>
                <a:schemeClr val="accent2"/>
              </a:solidFill>
              <a:latin typeface="Arial"/>
              <a:cs typeface="Arial"/>
            </a:endParaRPr>
          </a:p>
        </p:txBody>
      </p:sp>
      <p:sp>
        <p:nvSpPr>
          <p:cNvPr id="4" name="TextBox 3">
            <a:extLst>
              <a:ext uri="{FF2B5EF4-FFF2-40B4-BE49-F238E27FC236}">
                <a16:creationId xmlns:a16="http://schemas.microsoft.com/office/drawing/2014/main" id="{D4B199E9-A36A-2B2E-177F-C1F2163C7549}"/>
              </a:ext>
            </a:extLst>
          </p:cNvPr>
          <p:cNvSpPr txBox="1"/>
          <p:nvPr/>
        </p:nvSpPr>
        <p:spPr>
          <a:xfrm>
            <a:off x="544101" y="2338286"/>
            <a:ext cx="5781285" cy="1846659"/>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14350">
              <a:buClrTx/>
            </a:pPr>
            <a:r>
              <a:rPr lang="en-US" sz="1600" b="1" noProof="1">
                <a:solidFill>
                  <a:srgbClr val="E1C233"/>
                </a:solidFill>
                <a:ea typeface="Calibri" panose="020F0502020204030204" pitchFamily="34" charset="0"/>
                <a:cs typeface="Calibri" panose="020F0502020204030204" pitchFamily="34" charset="0"/>
              </a:rPr>
              <a:t>Employment</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Labor force</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Percent of population in the labor force</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March employment (number of people employed in the county in March)</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Unemployment rate (as of year-end Dec. 2019)</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Commuter ratio</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Average working adults/household </a:t>
            </a:r>
          </a:p>
        </p:txBody>
      </p:sp>
      <p:sp>
        <p:nvSpPr>
          <p:cNvPr id="8" name="TextBox 7">
            <a:extLst>
              <a:ext uri="{FF2B5EF4-FFF2-40B4-BE49-F238E27FC236}">
                <a16:creationId xmlns:a16="http://schemas.microsoft.com/office/drawing/2014/main" id="{5BD78531-7961-3EF4-0AAF-E0CF9EA36A2F}"/>
              </a:ext>
            </a:extLst>
          </p:cNvPr>
          <p:cNvSpPr txBox="1"/>
          <p:nvPr/>
        </p:nvSpPr>
        <p:spPr>
          <a:xfrm>
            <a:off x="544101" y="4198638"/>
            <a:ext cx="5781285" cy="769441"/>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14350"/>
            <a:r>
              <a:rPr lang="en-US" sz="1600" b="1" noProof="1">
                <a:solidFill>
                  <a:srgbClr val="003057"/>
                </a:solidFill>
                <a:ea typeface="Calibri" panose="020F0502020204030204" pitchFamily="34" charset="0"/>
                <a:cs typeface="Calibri" panose="020F0502020204030204" pitchFamily="34" charset="0"/>
              </a:rPr>
              <a:t>Self-Employment</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Self-employment as percent of workforce</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Non-employer establishments as percent of total establishments</a:t>
            </a:r>
          </a:p>
        </p:txBody>
      </p:sp>
      <p:sp>
        <p:nvSpPr>
          <p:cNvPr id="9" name="TextBox 8">
            <a:extLst>
              <a:ext uri="{FF2B5EF4-FFF2-40B4-BE49-F238E27FC236}">
                <a16:creationId xmlns:a16="http://schemas.microsoft.com/office/drawing/2014/main" id="{66C75485-2328-F30F-E2C9-6FB5D204ED2C}"/>
              </a:ext>
            </a:extLst>
          </p:cNvPr>
          <p:cNvSpPr txBox="1"/>
          <p:nvPr/>
        </p:nvSpPr>
        <p:spPr>
          <a:xfrm>
            <a:off x="544101" y="4968079"/>
            <a:ext cx="5781285" cy="984885"/>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14350"/>
            <a:r>
              <a:rPr lang="en-US" sz="1600" b="1" noProof="1">
                <a:solidFill>
                  <a:srgbClr val="E1C233"/>
                </a:solidFill>
                <a:ea typeface="Calibri" panose="020F0502020204030204" pitchFamily="34" charset="0"/>
                <a:cs typeface="Calibri" panose="020F0502020204030204" pitchFamily="34" charset="0"/>
              </a:rPr>
              <a:t>Industry Mix</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Total establishments</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Percent of total establishments belonging to each of 31 NAICS industry codes</a:t>
            </a:r>
          </a:p>
        </p:txBody>
      </p:sp>
      <p:sp>
        <p:nvSpPr>
          <p:cNvPr id="10" name="TextBox 9">
            <a:extLst>
              <a:ext uri="{FF2B5EF4-FFF2-40B4-BE49-F238E27FC236}">
                <a16:creationId xmlns:a16="http://schemas.microsoft.com/office/drawing/2014/main" id="{A4F5394F-6C76-2A72-F1B2-26C3C460DF5E}"/>
              </a:ext>
            </a:extLst>
          </p:cNvPr>
          <p:cNvSpPr txBox="1"/>
          <p:nvPr/>
        </p:nvSpPr>
        <p:spPr>
          <a:xfrm>
            <a:off x="544101" y="1568845"/>
            <a:ext cx="5781285" cy="769441"/>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14350">
              <a:buClrTx/>
            </a:pPr>
            <a:r>
              <a:rPr lang="en-US" sz="1600" b="1" noProof="1">
                <a:solidFill>
                  <a:srgbClr val="003057"/>
                </a:solidFill>
                <a:ea typeface="Calibri" panose="020F0502020204030204" pitchFamily="34" charset="0"/>
                <a:cs typeface="Calibri" panose="020F0502020204030204" pitchFamily="34" charset="0"/>
              </a:rPr>
              <a:t>Population</a:t>
            </a:r>
          </a:p>
          <a:p>
            <a:pPr marL="128588" indent="-128588" defTabSz="514350">
              <a:buClrTx/>
              <a:buFont typeface="Arial" panose="020B0604020202020204" pitchFamily="34" charset="0"/>
              <a:buChar char="•"/>
            </a:pPr>
            <a:r>
              <a:rPr lang="en-US" sz="1400" noProof="1">
                <a:ea typeface="Calibri" panose="020F0502020204030204" pitchFamily="34" charset="0"/>
                <a:cs typeface="Calibri" panose="020F0502020204030204" pitchFamily="34" charset="0"/>
              </a:rPr>
              <a:t>Total population</a:t>
            </a:r>
          </a:p>
          <a:p>
            <a:pPr marL="128588" indent="-128588" defTabSz="514350">
              <a:buClrTx/>
              <a:buFont typeface="Arial" panose="020B0604020202020204" pitchFamily="34" charset="0"/>
              <a:buChar char="•"/>
            </a:pPr>
            <a:r>
              <a:rPr lang="en-US" sz="1400" noProof="1">
                <a:ea typeface="Calibri" panose="020F0502020204030204" pitchFamily="34" charset="0"/>
                <a:cs typeface="Calibri" panose="020F0502020204030204" pitchFamily="34" charset="0"/>
              </a:rPr>
              <a:t>High population binary flag (if county population &gt; 500,000)</a:t>
            </a:r>
          </a:p>
        </p:txBody>
      </p:sp>
      <p:sp>
        <p:nvSpPr>
          <p:cNvPr id="11" name="TextBox 10">
            <a:extLst>
              <a:ext uri="{FF2B5EF4-FFF2-40B4-BE49-F238E27FC236}">
                <a16:creationId xmlns:a16="http://schemas.microsoft.com/office/drawing/2014/main" id="{BAC3EFD3-7BF7-1C91-8BFF-43783DFBD572}"/>
              </a:ext>
            </a:extLst>
          </p:cNvPr>
          <p:cNvSpPr txBox="1"/>
          <p:nvPr/>
        </p:nvSpPr>
        <p:spPr>
          <a:xfrm>
            <a:off x="544101" y="5952964"/>
            <a:ext cx="5781285" cy="553998"/>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14350"/>
            <a:r>
              <a:rPr lang="en-US" sz="1600" b="1" noProof="1">
                <a:solidFill>
                  <a:srgbClr val="003057"/>
                </a:solidFill>
                <a:ea typeface="Calibri" panose="020F0502020204030204" pitchFamily="34" charset="0"/>
                <a:cs typeface="Calibri" panose="020F0502020204030204" pitchFamily="34" charset="0"/>
              </a:rPr>
              <a:t>Wealth Proxy</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Average weekly wages</a:t>
            </a:r>
          </a:p>
        </p:txBody>
      </p:sp>
      <p:sp>
        <p:nvSpPr>
          <p:cNvPr id="18" name="TextBox 17">
            <a:extLst>
              <a:ext uri="{FF2B5EF4-FFF2-40B4-BE49-F238E27FC236}">
                <a16:creationId xmlns:a16="http://schemas.microsoft.com/office/drawing/2014/main" id="{4E5A2136-BC33-9793-4AF5-D4DC04CD3834}"/>
              </a:ext>
            </a:extLst>
          </p:cNvPr>
          <p:cNvSpPr txBox="1"/>
          <p:nvPr/>
        </p:nvSpPr>
        <p:spPr>
          <a:xfrm>
            <a:off x="6762163" y="2746960"/>
            <a:ext cx="5243957" cy="553998"/>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14350">
              <a:buClrTx/>
            </a:pPr>
            <a:r>
              <a:rPr lang="en-US" sz="1600" b="1" noProof="1">
                <a:solidFill>
                  <a:srgbClr val="E1C233"/>
                </a:solidFill>
                <a:ea typeface="Calibri" panose="020F0502020204030204" pitchFamily="34" charset="0"/>
                <a:cs typeface="Calibri" panose="020F0502020204030204" pitchFamily="34" charset="0"/>
              </a:rPr>
              <a:t>Loan Demand</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Total number of loans received by a county</a:t>
            </a:r>
          </a:p>
        </p:txBody>
      </p:sp>
      <p:sp>
        <p:nvSpPr>
          <p:cNvPr id="19" name="TextBox 18">
            <a:extLst>
              <a:ext uri="{FF2B5EF4-FFF2-40B4-BE49-F238E27FC236}">
                <a16:creationId xmlns:a16="http://schemas.microsoft.com/office/drawing/2014/main" id="{B039529F-A254-480D-DE39-3D790AFB0708}"/>
              </a:ext>
            </a:extLst>
          </p:cNvPr>
          <p:cNvSpPr txBox="1"/>
          <p:nvPr/>
        </p:nvSpPr>
        <p:spPr>
          <a:xfrm>
            <a:off x="6762163" y="3309550"/>
            <a:ext cx="5243957" cy="553998"/>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14350"/>
            <a:r>
              <a:rPr lang="en-US" sz="1600" b="1" noProof="1">
                <a:solidFill>
                  <a:srgbClr val="003057"/>
                </a:solidFill>
                <a:ea typeface="Calibri" panose="020F0502020204030204" pitchFamily="34" charset="0"/>
                <a:cs typeface="Calibri" panose="020F0502020204030204" pitchFamily="34" charset="0"/>
              </a:rPr>
              <a:t>Loan Amount</a:t>
            </a:r>
          </a:p>
          <a:p>
            <a:pPr marL="128588" indent="-128588" defTabSz="514350">
              <a:buFont typeface="Arial" panose="020B0604020202020204" pitchFamily="34" charset="0"/>
              <a:buChar char="•"/>
            </a:pPr>
            <a:r>
              <a:rPr lang="en-US" sz="1400" noProof="1">
                <a:solidFill>
                  <a:srgbClr val="0F0F0F"/>
                </a:solidFill>
                <a:ea typeface="Calibri" panose="020F0502020204030204" pitchFamily="34" charset="0"/>
                <a:cs typeface="Calibri" panose="020F0502020204030204" pitchFamily="34" charset="0"/>
              </a:rPr>
              <a:t>Total dollar amount received in loans by a county</a:t>
            </a:r>
          </a:p>
        </p:txBody>
      </p:sp>
      <p:sp>
        <p:nvSpPr>
          <p:cNvPr id="20" name="TextBox 19">
            <a:extLst>
              <a:ext uri="{FF2B5EF4-FFF2-40B4-BE49-F238E27FC236}">
                <a16:creationId xmlns:a16="http://schemas.microsoft.com/office/drawing/2014/main" id="{84728A39-9F63-74A8-9A27-8283F17B779E}"/>
              </a:ext>
            </a:extLst>
          </p:cNvPr>
          <p:cNvSpPr txBox="1"/>
          <p:nvPr/>
        </p:nvSpPr>
        <p:spPr>
          <a:xfrm>
            <a:off x="6762163" y="2184370"/>
            <a:ext cx="5243957" cy="553998"/>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14350">
              <a:buClrTx/>
            </a:pPr>
            <a:r>
              <a:rPr lang="en-US" sz="1600" b="1" noProof="1">
                <a:solidFill>
                  <a:srgbClr val="003057"/>
                </a:solidFill>
                <a:ea typeface="Calibri" panose="020F0502020204030204" pitchFamily="34" charset="0"/>
                <a:cs typeface="Calibri" panose="020F0502020204030204" pitchFamily="34" charset="0"/>
              </a:rPr>
              <a:t>Job Loss</a:t>
            </a:r>
          </a:p>
          <a:p>
            <a:pPr marL="128588" indent="-128588" defTabSz="514350">
              <a:buClrTx/>
              <a:buFont typeface="Arial" panose="020B0604020202020204" pitchFamily="34" charset="0"/>
              <a:buChar char="•"/>
            </a:pPr>
            <a:r>
              <a:rPr lang="en-US" sz="1400" noProof="1">
                <a:ea typeface="Calibri" panose="020F0502020204030204" pitchFamily="34" charset="0"/>
                <a:cs typeface="Calibri" panose="020F0502020204030204" pitchFamily="34" charset="0"/>
              </a:rPr>
              <a:t>Total number of jobs lost in a county</a:t>
            </a:r>
          </a:p>
        </p:txBody>
      </p:sp>
      <p:sp>
        <p:nvSpPr>
          <p:cNvPr id="23" name="Title 1">
            <a:extLst>
              <a:ext uri="{FF2B5EF4-FFF2-40B4-BE49-F238E27FC236}">
                <a16:creationId xmlns:a16="http://schemas.microsoft.com/office/drawing/2014/main" id="{A7BED892-CFFC-6C9B-8F8E-3A5887E2D9BB}"/>
              </a:ext>
            </a:extLst>
          </p:cNvPr>
          <p:cNvSpPr txBox="1">
            <a:spLocks/>
          </p:cNvSpPr>
          <p:nvPr/>
        </p:nvSpPr>
        <p:spPr>
          <a:xfrm>
            <a:off x="544101" y="798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r>
              <a:rPr lang="en-US" b="1">
                <a:latin typeface="Arial" panose="020B0604020202020204" pitchFamily="34" charset="0"/>
              </a:rPr>
              <a:t>Model Features</a:t>
            </a:r>
          </a:p>
        </p:txBody>
      </p:sp>
      <p:sp>
        <p:nvSpPr>
          <p:cNvPr id="24" name="Rectangle 23">
            <a:extLst>
              <a:ext uri="{FF2B5EF4-FFF2-40B4-BE49-F238E27FC236}">
                <a16:creationId xmlns:a16="http://schemas.microsoft.com/office/drawing/2014/main" id="{BD1CF847-C31C-034D-2B99-B29CCE544E4F}"/>
              </a:ext>
            </a:extLst>
          </p:cNvPr>
          <p:cNvSpPr/>
          <p:nvPr/>
        </p:nvSpPr>
        <p:spPr>
          <a:xfrm>
            <a:off x="544101" y="1168924"/>
            <a:ext cx="5781285" cy="399921"/>
          </a:xfrm>
          <a:prstGeom prst="rect">
            <a:avLst/>
          </a:prstGeom>
          <a:solidFill>
            <a:srgbClr val="0030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Explanatory Variables Tested</a:t>
            </a:r>
          </a:p>
        </p:txBody>
      </p:sp>
      <p:sp>
        <p:nvSpPr>
          <p:cNvPr id="26" name="Rectangle 25">
            <a:extLst>
              <a:ext uri="{FF2B5EF4-FFF2-40B4-BE49-F238E27FC236}">
                <a16:creationId xmlns:a16="http://schemas.microsoft.com/office/drawing/2014/main" id="{070128F6-80D9-7E98-BBB7-C4C15DE550BB}"/>
              </a:ext>
            </a:extLst>
          </p:cNvPr>
          <p:cNvSpPr/>
          <p:nvPr/>
        </p:nvSpPr>
        <p:spPr>
          <a:xfrm>
            <a:off x="6762162" y="1781795"/>
            <a:ext cx="5243957" cy="399921"/>
          </a:xfrm>
          <a:prstGeom prst="rect">
            <a:avLst/>
          </a:prstGeom>
          <a:solidFill>
            <a:srgbClr val="B3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Target Variables Modeled</a:t>
            </a:r>
          </a:p>
        </p:txBody>
      </p:sp>
      <p:sp>
        <p:nvSpPr>
          <p:cNvPr id="27" name="Isosceles Triangle 26">
            <a:extLst>
              <a:ext uri="{FF2B5EF4-FFF2-40B4-BE49-F238E27FC236}">
                <a16:creationId xmlns:a16="http://schemas.microsoft.com/office/drawing/2014/main" id="{8AAF661C-E647-CF24-500B-9F996D2B3C8F}"/>
              </a:ext>
            </a:extLst>
          </p:cNvPr>
          <p:cNvSpPr/>
          <p:nvPr/>
        </p:nvSpPr>
        <p:spPr>
          <a:xfrm rot="5400000">
            <a:off x="6346699" y="2853708"/>
            <a:ext cx="394150" cy="3397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208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5D6120-16B0-CE63-3628-4EE28D13FF64}"/>
              </a:ext>
            </a:extLst>
          </p:cNvPr>
          <p:cNvSpPr/>
          <p:nvPr/>
        </p:nvSpPr>
        <p:spPr>
          <a:xfrm>
            <a:off x="0" y="1201789"/>
            <a:ext cx="12192000" cy="988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3E6F8-FEC1-7FDD-E3A7-A62C32BF5FEF}"/>
              </a:ext>
            </a:extLst>
          </p:cNvPr>
          <p:cNvSpPr>
            <a:spLocks noGrp="1"/>
          </p:cNvSpPr>
          <p:nvPr>
            <p:ph type="title"/>
          </p:nvPr>
        </p:nvSpPr>
        <p:spPr>
          <a:xfrm>
            <a:off x="304800" y="56633"/>
            <a:ext cx="10515600" cy="1325563"/>
          </a:xfrm>
        </p:spPr>
        <p:txBody>
          <a:bodyPr/>
          <a:lstStyle/>
          <a:p>
            <a:r>
              <a:rPr lang="en-US" b="1">
                <a:latin typeface="Arial"/>
                <a:ea typeface="Roboto Medium"/>
                <a:cs typeface="Arial"/>
              </a:rPr>
              <a:t>Non-Employer Establishments</a:t>
            </a:r>
            <a:endParaRPr lang="en-US" b="1"/>
          </a:p>
        </p:txBody>
      </p:sp>
      <p:sp>
        <p:nvSpPr>
          <p:cNvPr id="3" name="Content Placeholder 2">
            <a:extLst>
              <a:ext uri="{FF2B5EF4-FFF2-40B4-BE49-F238E27FC236}">
                <a16:creationId xmlns:a16="http://schemas.microsoft.com/office/drawing/2014/main" id="{492753AC-3A50-05BF-6316-460B8D2D1C6F}"/>
              </a:ext>
            </a:extLst>
          </p:cNvPr>
          <p:cNvSpPr>
            <a:spLocks noGrp="1"/>
          </p:cNvSpPr>
          <p:nvPr>
            <p:ph idx="1"/>
          </p:nvPr>
        </p:nvSpPr>
        <p:spPr>
          <a:xfrm>
            <a:off x="5630944" y="1249983"/>
            <a:ext cx="6561056" cy="891370"/>
          </a:xfrm>
        </p:spPr>
        <p:txBody>
          <a:bodyPr vert="horz" lIns="91440" tIns="45720" rIns="91440" bIns="45720" rtlCol="0" anchor="t">
            <a:normAutofit fontScale="85000" lnSpcReduction="10000"/>
          </a:bodyPr>
          <a:lstStyle/>
          <a:p>
            <a:pPr marL="0" indent="0">
              <a:buNone/>
            </a:pPr>
            <a:r>
              <a:rPr lang="en-US" sz="2000">
                <a:solidFill>
                  <a:srgbClr val="003057"/>
                </a:solidFill>
                <a:latin typeface="Arial"/>
                <a:cs typeface="Arial"/>
              </a:rPr>
              <a:t>A non-employer establishment (NEE) is a company that has no paid employees. </a:t>
            </a:r>
          </a:p>
          <a:p>
            <a:pPr marL="0" indent="0">
              <a:buNone/>
            </a:pPr>
            <a:r>
              <a:rPr lang="en-US" sz="2000">
                <a:solidFill>
                  <a:srgbClr val="003057"/>
                </a:solidFill>
                <a:latin typeface="Arial"/>
                <a:cs typeface="Arial"/>
              </a:rPr>
              <a:t>This includes gig economy workers and self-employed people.</a:t>
            </a:r>
            <a:endParaRPr lang="en-US" sz="2000">
              <a:solidFill>
                <a:srgbClr val="003057"/>
              </a:solidFill>
              <a:cs typeface="Arial" panose="020B0604020202020204" pitchFamily="34" charset="0"/>
            </a:endParaRPr>
          </a:p>
        </p:txBody>
      </p:sp>
      <p:sp>
        <p:nvSpPr>
          <p:cNvPr id="12" name="Rectangle 11">
            <a:extLst>
              <a:ext uri="{FF2B5EF4-FFF2-40B4-BE49-F238E27FC236}">
                <a16:creationId xmlns:a16="http://schemas.microsoft.com/office/drawing/2014/main" id="{C550FE8F-83AE-20BE-1B99-93C657BA4384}"/>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MODELING</a:t>
            </a:r>
          </a:p>
        </p:txBody>
      </p:sp>
      <p:pic>
        <p:nvPicPr>
          <p:cNvPr id="8" name="Picture 7">
            <a:extLst>
              <a:ext uri="{FF2B5EF4-FFF2-40B4-BE49-F238E27FC236}">
                <a16:creationId xmlns:a16="http://schemas.microsoft.com/office/drawing/2014/main" id="{93C386EF-7A7D-6899-5649-A9D66E25C713}"/>
              </a:ext>
            </a:extLst>
          </p:cNvPr>
          <p:cNvPicPr>
            <a:picLocks noChangeAspect="1"/>
          </p:cNvPicPr>
          <p:nvPr/>
        </p:nvPicPr>
        <p:blipFill>
          <a:blip r:embed="rId2"/>
          <a:stretch>
            <a:fillRect/>
          </a:stretch>
        </p:blipFill>
        <p:spPr>
          <a:xfrm>
            <a:off x="507133" y="2190105"/>
            <a:ext cx="5400675" cy="4524375"/>
          </a:xfrm>
          <a:prstGeom prst="rect">
            <a:avLst/>
          </a:prstGeom>
        </p:spPr>
      </p:pic>
      <p:pic>
        <p:nvPicPr>
          <p:cNvPr id="15" name="Picture 14">
            <a:extLst>
              <a:ext uri="{FF2B5EF4-FFF2-40B4-BE49-F238E27FC236}">
                <a16:creationId xmlns:a16="http://schemas.microsoft.com/office/drawing/2014/main" id="{F49BB53C-2C39-79D1-28EF-6C3D029B1D91}"/>
              </a:ext>
            </a:extLst>
          </p:cNvPr>
          <p:cNvPicPr>
            <a:picLocks noChangeAspect="1"/>
          </p:cNvPicPr>
          <p:nvPr/>
        </p:nvPicPr>
        <p:blipFill>
          <a:blip r:embed="rId3"/>
          <a:stretch>
            <a:fillRect/>
          </a:stretch>
        </p:blipFill>
        <p:spPr>
          <a:xfrm>
            <a:off x="6284194" y="2256116"/>
            <a:ext cx="5182327" cy="4350596"/>
          </a:xfrm>
          <a:prstGeom prst="rect">
            <a:avLst/>
          </a:prstGeom>
        </p:spPr>
      </p:pic>
      <p:grpSp>
        <p:nvGrpSpPr>
          <p:cNvPr id="16" name="Group 15">
            <a:extLst>
              <a:ext uri="{FF2B5EF4-FFF2-40B4-BE49-F238E27FC236}">
                <a16:creationId xmlns:a16="http://schemas.microsoft.com/office/drawing/2014/main" id="{45B54BB5-13FF-CE2F-A4FA-25775FADC7C5}"/>
              </a:ext>
            </a:extLst>
          </p:cNvPr>
          <p:cNvGrpSpPr/>
          <p:nvPr/>
        </p:nvGrpSpPr>
        <p:grpSpPr>
          <a:xfrm>
            <a:off x="211843" y="1239342"/>
            <a:ext cx="2679830" cy="871614"/>
            <a:chOff x="578839" y="1800120"/>
            <a:chExt cx="2679830" cy="871614"/>
          </a:xfrm>
        </p:grpSpPr>
        <p:cxnSp>
          <p:nvCxnSpPr>
            <p:cNvPr id="17" name="Straight Connector 16">
              <a:extLst>
                <a:ext uri="{FF2B5EF4-FFF2-40B4-BE49-F238E27FC236}">
                  <a16:creationId xmlns:a16="http://schemas.microsoft.com/office/drawing/2014/main" id="{A1DA85A8-E47D-B610-2088-1D12D353F43B}"/>
                </a:ext>
              </a:extLst>
            </p:cNvPr>
            <p:cNvCxnSpPr>
              <a:cxnSpLocks/>
            </p:cNvCxnSpPr>
            <p:nvPr/>
          </p:nvCxnSpPr>
          <p:spPr>
            <a:xfrm>
              <a:off x="578839" y="1861716"/>
              <a:ext cx="0" cy="75463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356604-3A2D-D9C1-D826-DCEB6CA1FBBC}"/>
                </a:ext>
              </a:extLst>
            </p:cNvPr>
            <p:cNvSpPr txBox="1"/>
            <p:nvPr/>
          </p:nvSpPr>
          <p:spPr>
            <a:xfrm>
              <a:off x="662031" y="1800120"/>
              <a:ext cx="1895907" cy="615553"/>
            </a:xfrm>
            <a:prstGeom prst="rect">
              <a:avLst/>
            </a:prstGeom>
            <a:noFill/>
          </p:spPr>
          <p:txBody>
            <a:bodyPr wrap="square" rtlCol="0">
              <a:spAutoFit/>
            </a:bodyPr>
            <a:lstStyle/>
            <a:p>
              <a:r>
                <a:rPr lang="en-US" sz="3400" b="1">
                  <a:solidFill>
                    <a:schemeClr val="accent3"/>
                  </a:solidFill>
                  <a:latin typeface="+mj-lt"/>
                </a:rPr>
                <a:t>39.9%</a:t>
              </a:r>
            </a:p>
          </p:txBody>
        </p:sp>
        <p:sp>
          <p:nvSpPr>
            <p:cNvPr id="19" name="TextBox 18">
              <a:extLst>
                <a:ext uri="{FF2B5EF4-FFF2-40B4-BE49-F238E27FC236}">
                  <a16:creationId xmlns:a16="http://schemas.microsoft.com/office/drawing/2014/main" id="{5B11503D-AB2B-4706-AADB-4BE07A33B2BB}"/>
                </a:ext>
              </a:extLst>
            </p:cNvPr>
            <p:cNvSpPr txBox="1"/>
            <p:nvPr/>
          </p:nvSpPr>
          <p:spPr>
            <a:xfrm>
              <a:off x="662030" y="2302402"/>
              <a:ext cx="2596639" cy="369332"/>
            </a:xfrm>
            <a:prstGeom prst="rect">
              <a:avLst/>
            </a:prstGeom>
            <a:noFill/>
          </p:spPr>
          <p:txBody>
            <a:bodyPr wrap="square" rtlCol="0">
              <a:spAutoFit/>
            </a:bodyPr>
            <a:lstStyle/>
            <a:p>
              <a:r>
                <a:rPr lang="en-US">
                  <a:solidFill>
                    <a:schemeClr val="tx2"/>
                  </a:solidFill>
                </a:rPr>
                <a:t>of loans went to NEEs</a:t>
              </a:r>
            </a:p>
          </p:txBody>
        </p:sp>
      </p:grpSp>
      <p:sp>
        <p:nvSpPr>
          <p:cNvPr id="7" name="Slide Number Placeholder 6">
            <a:extLst>
              <a:ext uri="{FF2B5EF4-FFF2-40B4-BE49-F238E27FC236}">
                <a16:creationId xmlns:a16="http://schemas.microsoft.com/office/drawing/2014/main" id="{C4A251CC-8331-7873-604A-7355A81EDEC4}"/>
              </a:ext>
            </a:extLst>
          </p:cNvPr>
          <p:cNvSpPr>
            <a:spLocks noGrp="1"/>
          </p:cNvSpPr>
          <p:nvPr>
            <p:ph type="sldNum" sz="quarter" idx="12"/>
          </p:nvPr>
        </p:nvSpPr>
        <p:spPr>
          <a:xfrm>
            <a:off x="9237292" y="-3146"/>
            <a:ext cx="2956844" cy="471947"/>
          </a:xfrm>
        </p:spPr>
        <p:txBody>
          <a:bodyPr/>
          <a:lstStyle/>
          <a:p>
            <a:fld id="{729B7F95-07C0-4931-B734-4FE83E13B892}" type="slidenum">
              <a:rPr lang="en-US" sz="1600" dirty="0" smtClean="0">
                <a:solidFill>
                  <a:schemeClr val="accent2"/>
                </a:solidFill>
                <a:latin typeface="Arial"/>
                <a:cs typeface="Arial"/>
              </a:rPr>
              <a:pPr/>
              <a:t>15</a:t>
            </a:fld>
            <a:endParaRPr lang="en-US" sz="1600">
              <a:solidFill>
                <a:schemeClr val="accent2"/>
              </a:solidFill>
              <a:latin typeface="Arial"/>
              <a:cs typeface="Arial"/>
            </a:endParaRPr>
          </a:p>
        </p:txBody>
      </p:sp>
      <p:grpSp>
        <p:nvGrpSpPr>
          <p:cNvPr id="4" name="Group 3">
            <a:extLst>
              <a:ext uri="{FF2B5EF4-FFF2-40B4-BE49-F238E27FC236}">
                <a16:creationId xmlns:a16="http://schemas.microsoft.com/office/drawing/2014/main" id="{8482DACF-11BB-58E5-D246-DE0C3501A3B1}"/>
              </a:ext>
            </a:extLst>
          </p:cNvPr>
          <p:cNvGrpSpPr/>
          <p:nvPr/>
        </p:nvGrpSpPr>
        <p:grpSpPr>
          <a:xfrm>
            <a:off x="2975865" y="1234477"/>
            <a:ext cx="2679830" cy="871614"/>
            <a:chOff x="578839" y="1800120"/>
            <a:chExt cx="2679830" cy="871614"/>
          </a:xfrm>
        </p:grpSpPr>
        <p:cxnSp>
          <p:nvCxnSpPr>
            <p:cNvPr id="5" name="Straight Connector 4">
              <a:extLst>
                <a:ext uri="{FF2B5EF4-FFF2-40B4-BE49-F238E27FC236}">
                  <a16:creationId xmlns:a16="http://schemas.microsoft.com/office/drawing/2014/main" id="{20FD328C-BF5B-CCD9-8E74-CDC145D36DE9}"/>
                </a:ext>
              </a:extLst>
            </p:cNvPr>
            <p:cNvCxnSpPr>
              <a:cxnSpLocks/>
            </p:cNvCxnSpPr>
            <p:nvPr/>
          </p:nvCxnSpPr>
          <p:spPr>
            <a:xfrm>
              <a:off x="578839" y="1861716"/>
              <a:ext cx="0" cy="75463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2576256-FD31-085F-39B2-4105B188B573}"/>
                </a:ext>
              </a:extLst>
            </p:cNvPr>
            <p:cNvSpPr txBox="1"/>
            <p:nvPr/>
          </p:nvSpPr>
          <p:spPr>
            <a:xfrm>
              <a:off x="662031" y="1800120"/>
              <a:ext cx="1895907" cy="615553"/>
            </a:xfrm>
            <a:prstGeom prst="rect">
              <a:avLst/>
            </a:prstGeom>
            <a:noFill/>
          </p:spPr>
          <p:txBody>
            <a:bodyPr wrap="square" rtlCol="0">
              <a:spAutoFit/>
            </a:bodyPr>
            <a:lstStyle/>
            <a:p>
              <a:r>
                <a:rPr lang="en-US" sz="3400" b="1">
                  <a:solidFill>
                    <a:schemeClr val="accent3"/>
                  </a:solidFill>
                  <a:latin typeface="+mj-lt"/>
                </a:rPr>
                <a:t>86.2%</a:t>
              </a:r>
            </a:p>
          </p:txBody>
        </p:sp>
        <p:sp>
          <p:nvSpPr>
            <p:cNvPr id="9" name="TextBox 8">
              <a:extLst>
                <a:ext uri="{FF2B5EF4-FFF2-40B4-BE49-F238E27FC236}">
                  <a16:creationId xmlns:a16="http://schemas.microsoft.com/office/drawing/2014/main" id="{E8EA9F2C-3AFF-E6AE-7241-E9173E3FAC08}"/>
                </a:ext>
              </a:extLst>
            </p:cNvPr>
            <p:cNvSpPr txBox="1"/>
            <p:nvPr/>
          </p:nvSpPr>
          <p:spPr>
            <a:xfrm>
              <a:off x="662030" y="2302402"/>
              <a:ext cx="2596639" cy="369332"/>
            </a:xfrm>
            <a:prstGeom prst="rect">
              <a:avLst/>
            </a:prstGeom>
            <a:noFill/>
          </p:spPr>
          <p:txBody>
            <a:bodyPr wrap="square" rtlCol="0">
              <a:spAutoFit/>
            </a:bodyPr>
            <a:lstStyle/>
            <a:p>
              <a:r>
                <a:rPr lang="en-US">
                  <a:solidFill>
                    <a:schemeClr val="tx2"/>
                  </a:solidFill>
                </a:rPr>
                <a:t>issued in Phase II</a:t>
              </a:r>
            </a:p>
          </p:txBody>
        </p:sp>
      </p:grpSp>
    </p:spTree>
    <p:extLst>
      <p:ext uri="{BB962C8B-B14F-4D97-AF65-F5344CB8AC3E}">
        <p14:creationId xmlns:p14="http://schemas.microsoft.com/office/powerpoint/2010/main" val="826512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268D5F-B370-8F4A-8CB3-3FA55DDBEAD0}"/>
              </a:ext>
            </a:extLst>
          </p:cNvPr>
          <p:cNvSpPr txBox="1">
            <a:spLocks/>
          </p:cNvSpPr>
          <p:nvPr/>
        </p:nvSpPr>
        <p:spPr>
          <a:xfrm>
            <a:off x="227582" y="-165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r>
              <a:rPr lang="en-US" b="1">
                <a:latin typeface="Arial" panose="020B0604020202020204" pitchFamily="34" charset="0"/>
              </a:rPr>
              <a:t>Commuter Ratio</a:t>
            </a:r>
          </a:p>
        </p:txBody>
      </p:sp>
      <p:sp>
        <p:nvSpPr>
          <p:cNvPr id="16" name="Rectangle 15">
            <a:extLst>
              <a:ext uri="{FF2B5EF4-FFF2-40B4-BE49-F238E27FC236}">
                <a16:creationId xmlns:a16="http://schemas.microsoft.com/office/drawing/2014/main" id="{60588088-9D79-FF49-7581-0DB6C9B8E522}"/>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MODELING</a:t>
            </a:r>
          </a:p>
        </p:txBody>
      </p:sp>
      <p:sp>
        <p:nvSpPr>
          <p:cNvPr id="42" name="TextBox 41">
            <a:extLst>
              <a:ext uri="{FF2B5EF4-FFF2-40B4-BE49-F238E27FC236}">
                <a16:creationId xmlns:a16="http://schemas.microsoft.com/office/drawing/2014/main" id="{7D6B9C16-974A-1CF2-20B1-0B2E9DE025A8}"/>
              </a:ext>
            </a:extLst>
          </p:cNvPr>
          <p:cNvSpPr txBox="1"/>
          <p:nvPr/>
        </p:nvSpPr>
        <p:spPr>
          <a:xfrm>
            <a:off x="6177838" y="794386"/>
            <a:ext cx="4248862" cy="369332"/>
          </a:xfrm>
          <a:prstGeom prst="rect">
            <a:avLst/>
          </a:prstGeom>
          <a:noFill/>
        </p:spPr>
        <p:txBody>
          <a:bodyPr wrap="square" rtlCol="0">
            <a:spAutoFit/>
          </a:bodyPr>
          <a:lstStyle/>
          <a:p>
            <a:r>
              <a:rPr lang="en-US" b="1"/>
              <a:t>Heatmap of Commuter Ratio by County</a:t>
            </a:r>
          </a:p>
        </p:txBody>
      </p:sp>
      <p:sp>
        <p:nvSpPr>
          <p:cNvPr id="57" name="TextBox 56">
            <a:extLst>
              <a:ext uri="{FF2B5EF4-FFF2-40B4-BE49-F238E27FC236}">
                <a16:creationId xmlns:a16="http://schemas.microsoft.com/office/drawing/2014/main" id="{2B1AC203-9B59-66E7-5370-600CF7C2C5FC}"/>
              </a:ext>
            </a:extLst>
          </p:cNvPr>
          <p:cNvSpPr txBox="1"/>
          <p:nvPr/>
        </p:nvSpPr>
        <p:spPr>
          <a:xfrm>
            <a:off x="122845" y="1216181"/>
            <a:ext cx="5845461" cy="4708981"/>
          </a:xfrm>
          <a:prstGeom prst="rect">
            <a:avLst/>
          </a:prstGeom>
          <a:noFill/>
        </p:spPr>
        <p:txBody>
          <a:bodyPr wrap="square" lIns="91440" tIns="45720" rIns="91440" bIns="45720" rtlCol="0" anchor="t">
            <a:spAutoFit/>
          </a:bodyPr>
          <a:lstStyle/>
          <a:p>
            <a:pPr marL="285750" indent="-285750">
              <a:spcAft>
                <a:spcPts val="1200"/>
              </a:spcAft>
              <a:buFont typeface="Arial" panose="020B0604020202020204" pitchFamily="34" charset="0"/>
              <a:buChar char="•"/>
            </a:pPr>
            <a:r>
              <a:rPr lang="en-US"/>
              <a:t>Local area employment measures number of people employed in a county; employment measures number of people living in a county who are employed</a:t>
            </a:r>
          </a:p>
          <a:p>
            <a:pPr marL="285750" indent="-285750">
              <a:spcAft>
                <a:spcPts val="1200"/>
              </a:spcAft>
              <a:buFont typeface="Arial" panose="020B0604020202020204" pitchFamily="34" charset="0"/>
              <a:buChar char="•"/>
            </a:pPr>
            <a:r>
              <a:rPr lang="en-US"/>
              <a:t>Taking local area employment / employment gives us a commuter ratio: a sense of how many people are commuting into the county to work </a:t>
            </a:r>
            <a:endParaRPr lang="en-US">
              <a:ea typeface="Roboto"/>
              <a:cs typeface="Roboto"/>
            </a:endParaRPr>
          </a:p>
          <a:p>
            <a:pPr marL="285750" indent="-285750">
              <a:spcAft>
                <a:spcPts val="1200"/>
              </a:spcAft>
              <a:buFont typeface="Arial" panose="020B0604020202020204" pitchFamily="34" charset="0"/>
              <a:buChar char="•"/>
            </a:pPr>
            <a:r>
              <a:rPr lang="en-US"/>
              <a:t>Counties with a high concentration of jobs (Fulton – Atlanta Metro Area, Chatham – Port of Savannah, Burke – Nuclear Power Plant) have high commuter ratios compared to some rural counties with very low ratios (Long, Crawford)</a:t>
            </a:r>
            <a:endParaRPr lang="en-US">
              <a:ea typeface="Roboto"/>
              <a:cs typeface="Roboto"/>
            </a:endParaRPr>
          </a:p>
          <a:p>
            <a:pPr marL="285750" indent="-285750">
              <a:buFont typeface="Arial" panose="020B0604020202020204" pitchFamily="34" charset="0"/>
              <a:buChar char="•"/>
            </a:pPr>
            <a:r>
              <a:rPr lang="en-US"/>
              <a:t>Much of the Piedmont Region has a commuter ratio close to 1; most people live where they work </a:t>
            </a:r>
            <a:endParaRPr lang="en-US">
              <a:ea typeface="Roboto"/>
              <a:cs typeface="Roboto"/>
            </a:endParaRPr>
          </a:p>
          <a:p>
            <a:pPr marL="285750" indent="-285750">
              <a:buFont typeface="Arial" panose="020B0604020202020204" pitchFamily="34" charset="0"/>
              <a:buChar char="•"/>
            </a:pPr>
            <a:endParaRPr lang="en-US"/>
          </a:p>
        </p:txBody>
      </p:sp>
      <p:pic>
        <p:nvPicPr>
          <p:cNvPr id="3" name="Picture 2" descr="Map&#10;&#10;Description automatically generated with low confidence">
            <a:extLst>
              <a:ext uri="{FF2B5EF4-FFF2-40B4-BE49-F238E27FC236}">
                <a16:creationId xmlns:a16="http://schemas.microsoft.com/office/drawing/2014/main" id="{E3211EEC-C636-3776-C368-DC89ED4952FE}"/>
              </a:ext>
            </a:extLst>
          </p:cNvPr>
          <p:cNvPicPr>
            <a:picLocks noChangeAspect="1"/>
          </p:cNvPicPr>
          <p:nvPr/>
        </p:nvPicPr>
        <p:blipFill rotWithShape="1">
          <a:blip r:embed="rId3">
            <a:extLst>
              <a:ext uri="{28A0092B-C50C-407E-A947-70E740481C1C}">
                <a14:useLocalDpi xmlns:a14="http://schemas.microsoft.com/office/drawing/2010/main" val="0"/>
              </a:ext>
            </a:extLst>
          </a:blip>
          <a:srcRect l="21267" t="4388" r="31628" b="2612"/>
          <a:stretch/>
        </p:blipFill>
        <p:spPr>
          <a:xfrm>
            <a:off x="6177838" y="1219200"/>
            <a:ext cx="4528971" cy="5316618"/>
          </a:xfrm>
          <a:prstGeom prst="rect">
            <a:avLst/>
          </a:prstGeom>
        </p:spPr>
      </p:pic>
      <p:pic>
        <p:nvPicPr>
          <p:cNvPr id="5" name="Picture 4" descr="Map&#10;&#10;Description automatically generated with low confidence">
            <a:extLst>
              <a:ext uri="{FF2B5EF4-FFF2-40B4-BE49-F238E27FC236}">
                <a16:creationId xmlns:a16="http://schemas.microsoft.com/office/drawing/2014/main" id="{AFE224EC-F8C5-02DD-808B-17315D86B3B7}"/>
              </a:ext>
            </a:extLst>
          </p:cNvPr>
          <p:cNvPicPr>
            <a:picLocks noChangeAspect="1"/>
          </p:cNvPicPr>
          <p:nvPr/>
        </p:nvPicPr>
        <p:blipFill rotWithShape="1">
          <a:blip r:embed="rId3">
            <a:extLst>
              <a:ext uri="{28A0092B-C50C-407E-A947-70E740481C1C}">
                <a14:useLocalDpi xmlns:a14="http://schemas.microsoft.com/office/drawing/2010/main" val="0"/>
              </a:ext>
            </a:extLst>
          </a:blip>
          <a:srcRect l="90866" t="7682" b="90512"/>
          <a:stretch/>
        </p:blipFill>
        <p:spPr>
          <a:xfrm rot="16200000">
            <a:off x="8714505" y="3196818"/>
            <a:ext cx="4201353" cy="135156"/>
          </a:xfrm>
          <a:prstGeom prst="rect">
            <a:avLst/>
          </a:prstGeom>
        </p:spPr>
      </p:pic>
      <p:sp>
        <p:nvSpPr>
          <p:cNvPr id="7" name="Slide Number Placeholder 6">
            <a:extLst>
              <a:ext uri="{FF2B5EF4-FFF2-40B4-BE49-F238E27FC236}">
                <a16:creationId xmlns:a16="http://schemas.microsoft.com/office/drawing/2014/main" id="{72014CCA-9B9B-4C2F-5DD1-244FCB6D8741}"/>
              </a:ext>
            </a:extLst>
          </p:cNvPr>
          <p:cNvSpPr>
            <a:spLocks noGrp="1"/>
          </p:cNvSpPr>
          <p:nvPr>
            <p:ph type="sldNum" sz="quarter" idx="12"/>
          </p:nvPr>
        </p:nvSpPr>
        <p:spPr>
          <a:xfrm>
            <a:off x="9244414" y="-3146"/>
            <a:ext cx="2942601" cy="457704"/>
          </a:xfrm>
        </p:spPr>
        <p:txBody>
          <a:bodyPr/>
          <a:lstStyle/>
          <a:p>
            <a:fld id="{729B7F95-07C0-4931-B734-4FE83E13B892}" type="slidenum">
              <a:rPr lang="en-US" sz="1600" dirty="0" smtClean="0">
                <a:solidFill>
                  <a:schemeClr val="accent2"/>
                </a:solidFill>
                <a:latin typeface="Arial"/>
                <a:cs typeface="Arial"/>
              </a:rPr>
              <a:pPr/>
              <a:t>16</a:t>
            </a:fld>
            <a:endParaRPr lang="en-US" sz="1600">
              <a:solidFill>
                <a:schemeClr val="accent2"/>
              </a:solidFill>
              <a:latin typeface="Arial"/>
              <a:cs typeface="Arial"/>
            </a:endParaRPr>
          </a:p>
        </p:txBody>
      </p:sp>
      <p:sp>
        <p:nvSpPr>
          <p:cNvPr id="2" name="TextBox 1">
            <a:extLst>
              <a:ext uri="{FF2B5EF4-FFF2-40B4-BE49-F238E27FC236}">
                <a16:creationId xmlns:a16="http://schemas.microsoft.com/office/drawing/2014/main" id="{F1F88DB9-DC66-1D01-CAB5-AC671185EE85}"/>
              </a:ext>
            </a:extLst>
          </p:cNvPr>
          <p:cNvSpPr txBox="1"/>
          <p:nvPr/>
        </p:nvSpPr>
        <p:spPr>
          <a:xfrm>
            <a:off x="10849161" y="4995741"/>
            <a:ext cx="1342839" cy="307777"/>
          </a:xfrm>
          <a:prstGeom prst="rect">
            <a:avLst/>
          </a:prstGeom>
          <a:noFill/>
        </p:spPr>
        <p:txBody>
          <a:bodyPr wrap="square" rtlCol="0">
            <a:spAutoFit/>
          </a:bodyPr>
          <a:lstStyle/>
          <a:p>
            <a:r>
              <a:rPr lang="en-US" sz="1400"/>
              <a:t>0.127 (- ratio)</a:t>
            </a:r>
          </a:p>
        </p:txBody>
      </p:sp>
      <p:sp>
        <p:nvSpPr>
          <p:cNvPr id="4" name="TextBox 3">
            <a:extLst>
              <a:ext uri="{FF2B5EF4-FFF2-40B4-BE49-F238E27FC236}">
                <a16:creationId xmlns:a16="http://schemas.microsoft.com/office/drawing/2014/main" id="{C69DE255-B65B-E0B4-A6A9-91705A059C7F}"/>
              </a:ext>
            </a:extLst>
          </p:cNvPr>
          <p:cNvSpPr txBox="1"/>
          <p:nvPr/>
        </p:nvSpPr>
        <p:spPr>
          <a:xfrm>
            <a:off x="10815181" y="1219200"/>
            <a:ext cx="1376819" cy="307777"/>
          </a:xfrm>
          <a:prstGeom prst="rect">
            <a:avLst/>
          </a:prstGeom>
          <a:noFill/>
        </p:spPr>
        <p:txBody>
          <a:bodyPr wrap="square" rtlCol="0">
            <a:spAutoFit/>
          </a:bodyPr>
          <a:lstStyle/>
          <a:p>
            <a:r>
              <a:rPr lang="en-US" sz="1400"/>
              <a:t>1.707 (+ ratio)</a:t>
            </a:r>
          </a:p>
        </p:txBody>
      </p:sp>
      <p:sp>
        <p:nvSpPr>
          <p:cNvPr id="6" name="TextBox 5">
            <a:extLst>
              <a:ext uri="{FF2B5EF4-FFF2-40B4-BE49-F238E27FC236}">
                <a16:creationId xmlns:a16="http://schemas.microsoft.com/office/drawing/2014/main" id="{763AA2A2-080B-4E15-D9A1-994F4A5F032A}"/>
              </a:ext>
            </a:extLst>
          </p:cNvPr>
          <p:cNvSpPr txBox="1"/>
          <p:nvPr/>
        </p:nvSpPr>
        <p:spPr>
          <a:xfrm>
            <a:off x="10815180" y="3079730"/>
            <a:ext cx="1042113" cy="307777"/>
          </a:xfrm>
          <a:prstGeom prst="rect">
            <a:avLst/>
          </a:prstGeom>
          <a:noFill/>
        </p:spPr>
        <p:txBody>
          <a:bodyPr wrap="square" rtlCol="0">
            <a:spAutoFit/>
          </a:bodyPr>
          <a:lstStyle/>
          <a:p>
            <a:r>
              <a:rPr lang="en-US" sz="1400"/>
              <a:t>Net 0 ratio</a:t>
            </a:r>
          </a:p>
        </p:txBody>
      </p:sp>
    </p:spTree>
    <p:extLst>
      <p:ext uri="{BB962C8B-B14F-4D97-AF65-F5344CB8AC3E}">
        <p14:creationId xmlns:p14="http://schemas.microsoft.com/office/powerpoint/2010/main" val="65073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a:xfrm>
            <a:off x="201305" y="93613"/>
            <a:ext cx="11575828" cy="1325563"/>
          </a:xfrm>
        </p:spPr>
        <p:txBody>
          <a:bodyPr/>
          <a:lstStyle/>
          <a:p>
            <a:r>
              <a:rPr lang="en-US" b="1">
                <a:latin typeface="Arial"/>
                <a:ea typeface="Roboto Black"/>
                <a:cs typeface="Arial"/>
              </a:rPr>
              <a:t>Predicting Job Loss</a:t>
            </a:r>
          </a:p>
        </p:txBody>
      </p:sp>
      <p:sp>
        <p:nvSpPr>
          <p:cNvPr id="25" name="Rectangle 24">
            <a:extLst>
              <a:ext uri="{FF2B5EF4-FFF2-40B4-BE49-F238E27FC236}">
                <a16:creationId xmlns:a16="http://schemas.microsoft.com/office/drawing/2014/main" id="{AE650C34-D112-2D2F-358B-4A09CC36E091}"/>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MODELING</a:t>
            </a:r>
          </a:p>
        </p:txBody>
      </p:sp>
      <p:pic>
        <p:nvPicPr>
          <p:cNvPr id="14" name="Picture 13" descr="Logo&#10;&#10;Description automatically generated">
            <a:extLst>
              <a:ext uri="{FF2B5EF4-FFF2-40B4-BE49-F238E27FC236}">
                <a16:creationId xmlns:a16="http://schemas.microsoft.com/office/drawing/2014/main" id="{7A5D557C-A807-4374-7144-D21166E29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21" y="2087714"/>
            <a:ext cx="922572" cy="922572"/>
          </a:xfrm>
          <a:prstGeom prst="rect">
            <a:avLst/>
          </a:prstGeom>
        </p:spPr>
      </p:pic>
      <p:sp>
        <p:nvSpPr>
          <p:cNvPr id="16" name="TextBox 15">
            <a:extLst>
              <a:ext uri="{FF2B5EF4-FFF2-40B4-BE49-F238E27FC236}">
                <a16:creationId xmlns:a16="http://schemas.microsoft.com/office/drawing/2014/main" id="{5195ED1C-074D-1DC0-96E0-E90D1FA09194}"/>
              </a:ext>
            </a:extLst>
          </p:cNvPr>
          <p:cNvSpPr txBox="1"/>
          <p:nvPr/>
        </p:nvSpPr>
        <p:spPr>
          <a:xfrm>
            <a:off x="1728683" y="2139482"/>
            <a:ext cx="2161298" cy="646331"/>
          </a:xfrm>
          <a:prstGeom prst="rect">
            <a:avLst/>
          </a:prstGeom>
          <a:noFill/>
        </p:spPr>
        <p:txBody>
          <a:bodyPr wrap="square" lIns="91440" tIns="45720" rIns="91440" bIns="45720" rtlCol="0" anchor="t">
            <a:spAutoFit/>
          </a:bodyPr>
          <a:lstStyle/>
          <a:p>
            <a:r>
              <a:rPr lang="en-US" b="1">
                <a:ea typeface="Roboto"/>
                <a:cs typeface="Roboto"/>
              </a:rPr>
              <a:t>Linear Regression R2 Score: </a:t>
            </a:r>
            <a:r>
              <a:rPr lang="en-US">
                <a:ea typeface="Roboto"/>
                <a:cs typeface="Roboto"/>
              </a:rPr>
              <a:t>.963</a:t>
            </a:r>
          </a:p>
        </p:txBody>
      </p:sp>
      <p:sp>
        <p:nvSpPr>
          <p:cNvPr id="18" name="TextBox 17">
            <a:extLst>
              <a:ext uri="{FF2B5EF4-FFF2-40B4-BE49-F238E27FC236}">
                <a16:creationId xmlns:a16="http://schemas.microsoft.com/office/drawing/2014/main" id="{F7C8FA54-254A-9D17-3043-B3B014C65217}"/>
              </a:ext>
            </a:extLst>
          </p:cNvPr>
          <p:cNvSpPr txBox="1"/>
          <p:nvPr/>
        </p:nvSpPr>
        <p:spPr>
          <a:xfrm>
            <a:off x="622819" y="1468389"/>
            <a:ext cx="3267162" cy="369332"/>
          </a:xfrm>
          <a:prstGeom prst="rect">
            <a:avLst/>
          </a:prstGeom>
          <a:solidFill>
            <a:schemeClr val="accent2"/>
          </a:solidFill>
        </p:spPr>
        <p:txBody>
          <a:bodyPr wrap="square" rtlCol="0">
            <a:spAutoFit/>
          </a:bodyPr>
          <a:lstStyle/>
          <a:p>
            <a:pPr algn="ctr"/>
            <a:r>
              <a:rPr lang="en-US" b="1">
                <a:solidFill>
                  <a:schemeClr val="bg1"/>
                </a:solidFill>
              </a:rPr>
              <a:t>PERFORMANCE</a:t>
            </a:r>
          </a:p>
        </p:txBody>
      </p:sp>
      <p:sp>
        <p:nvSpPr>
          <p:cNvPr id="23" name="TextBox 22">
            <a:extLst>
              <a:ext uri="{FF2B5EF4-FFF2-40B4-BE49-F238E27FC236}">
                <a16:creationId xmlns:a16="http://schemas.microsoft.com/office/drawing/2014/main" id="{758672B5-B3C3-5168-9BA3-2FCA0A75EA16}"/>
              </a:ext>
            </a:extLst>
          </p:cNvPr>
          <p:cNvSpPr txBox="1"/>
          <p:nvPr/>
        </p:nvSpPr>
        <p:spPr>
          <a:xfrm>
            <a:off x="523908" y="3844506"/>
            <a:ext cx="3267162" cy="369332"/>
          </a:xfrm>
          <a:prstGeom prst="rect">
            <a:avLst/>
          </a:prstGeom>
          <a:solidFill>
            <a:schemeClr val="accent2"/>
          </a:solidFill>
        </p:spPr>
        <p:txBody>
          <a:bodyPr wrap="square" rtlCol="0">
            <a:spAutoFit/>
          </a:bodyPr>
          <a:lstStyle/>
          <a:p>
            <a:pPr algn="ctr"/>
            <a:r>
              <a:rPr lang="en-US" b="1">
                <a:solidFill>
                  <a:schemeClr val="bg1"/>
                </a:solidFill>
              </a:rPr>
              <a:t>KEY FEATURES</a:t>
            </a:r>
          </a:p>
        </p:txBody>
      </p:sp>
      <p:grpSp>
        <p:nvGrpSpPr>
          <p:cNvPr id="28" name="Group 27">
            <a:extLst>
              <a:ext uri="{FF2B5EF4-FFF2-40B4-BE49-F238E27FC236}">
                <a16:creationId xmlns:a16="http://schemas.microsoft.com/office/drawing/2014/main" id="{9BEE63F1-531F-098A-01FD-1935461EC7DB}"/>
              </a:ext>
            </a:extLst>
          </p:cNvPr>
          <p:cNvGrpSpPr/>
          <p:nvPr/>
        </p:nvGrpSpPr>
        <p:grpSpPr>
          <a:xfrm>
            <a:off x="586112" y="4361111"/>
            <a:ext cx="491066" cy="491066"/>
            <a:chOff x="499767" y="2490324"/>
            <a:chExt cx="491066" cy="491066"/>
          </a:xfrm>
        </p:grpSpPr>
        <p:sp>
          <p:nvSpPr>
            <p:cNvPr id="26" name="Oval 25">
              <a:extLst>
                <a:ext uri="{FF2B5EF4-FFF2-40B4-BE49-F238E27FC236}">
                  <a16:creationId xmlns:a16="http://schemas.microsoft.com/office/drawing/2014/main" id="{963CC04C-1174-8C0D-A5C9-89609D46F695}"/>
                </a:ext>
              </a:extLst>
            </p:cNvPr>
            <p:cNvSpPr/>
            <p:nvPr/>
          </p:nvSpPr>
          <p:spPr>
            <a:xfrm>
              <a:off x="499767" y="2490324"/>
              <a:ext cx="491066" cy="491066"/>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DFA190E-E5F3-D1B6-B591-0135E8A4FD35}"/>
                </a:ext>
              </a:extLst>
            </p:cNvPr>
            <p:cNvSpPr/>
            <p:nvPr/>
          </p:nvSpPr>
          <p:spPr>
            <a:xfrm>
              <a:off x="540976" y="2531533"/>
              <a:ext cx="408648" cy="408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3057"/>
                  </a:solidFill>
                  <a:latin typeface="Calibri" panose="020F0502020204030204" pitchFamily="34" charset="0"/>
                  <a:ea typeface="Calibri" panose="020F0502020204030204" pitchFamily="34" charset="0"/>
                  <a:cs typeface="Calibri" panose="020F0502020204030204" pitchFamily="34" charset="0"/>
                </a:rPr>
                <a:t>1</a:t>
              </a:r>
            </a:p>
          </p:txBody>
        </p:sp>
      </p:grpSp>
      <p:grpSp>
        <p:nvGrpSpPr>
          <p:cNvPr id="32" name="Group 31">
            <a:extLst>
              <a:ext uri="{FF2B5EF4-FFF2-40B4-BE49-F238E27FC236}">
                <a16:creationId xmlns:a16="http://schemas.microsoft.com/office/drawing/2014/main" id="{F42456BC-09E3-79B7-286F-5F6A91B097A2}"/>
              </a:ext>
            </a:extLst>
          </p:cNvPr>
          <p:cNvGrpSpPr/>
          <p:nvPr/>
        </p:nvGrpSpPr>
        <p:grpSpPr>
          <a:xfrm>
            <a:off x="586112" y="4988967"/>
            <a:ext cx="491066" cy="491066"/>
            <a:chOff x="499767" y="2490324"/>
            <a:chExt cx="491066" cy="491066"/>
          </a:xfrm>
        </p:grpSpPr>
        <p:sp>
          <p:nvSpPr>
            <p:cNvPr id="30" name="Oval 29">
              <a:extLst>
                <a:ext uri="{FF2B5EF4-FFF2-40B4-BE49-F238E27FC236}">
                  <a16:creationId xmlns:a16="http://schemas.microsoft.com/office/drawing/2014/main" id="{74481879-C6C2-54A4-805D-C834C519CF68}"/>
                </a:ext>
              </a:extLst>
            </p:cNvPr>
            <p:cNvSpPr/>
            <p:nvPr/>
          </p:nvSpPr>
          <p:spPr>
            <a:xfrm>
              <a:off x="499767" y="2490324"/>
              <a:ext cx="491066" cy="491066"/>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67F071-F3D0-9233-55F5-528B6C97E207}"/>
                </a:ext>
              </a:extLst>
            </p:cNvPr>
            <p:cNvSpPr/>
            <p:nvPr/>
          </p:nvSpPr>
          <p:spPr>
            <a:xfrm>
              <a:off x="548752" y="2531533"/>
              <a:ext cx="408648" cy="408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3057"/>
                  </a:solidFill>
                  <a:latin typeface="Calibri" panose="020F0502020204030204" pitchFamily="34" charset="0"/>
                  <a:ea typeface="Calibri" panose="020F0502020204030204" pitchFamily="34" charset="0"/>
                  <a:cs typeface="Calibri" panose="020F0502020204030204" pitchFamily="34" charset="0"/>
                </a:rPr>
                <a:t>2</a:t>
              </a:r>
            </a:p>
          </p:txBody>
        </p:sp>
      </p:grpSp>
      <p:sp>
        <p:nvSpPr>
          <p:cNvPr id="33" name="TextBox 32">
            <a:extLst>
              <a:ext uri="{FF2B5EF4-FFF2-40B4-BE49-F238E27FC236}">
                <a16:creationId xmlns:a16="http://schemas.microsoft.com/office/drawing/2014/main" id="{5C98EB09-D0C3-8947-E478-EFA03993919F}"/>
              </a:ext>
            </a:extLst>
          </p:cNvPr>
          <p:cNvSpPr txBox="1"/>
          <p:nvPr/>
        </p:nvSpPr>
        <p:spPr>
          <a:xfrm>
            <a:off x="1145589" y="4424264"/>
            <a:ext cx="3772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Total Establishments</a:t>
            </a:r>
            <a:endParaRPr lang="en-US"/>
          </a:p>
        </p:txBody>
      </p:sp>
      <p:sp>
        <p:nvSpPr>
          <p:cNvPr id="34" name="TextBox 33">
            <a:extLst>
              <a:ext uri="{FF2B5EF4-FFF2-40B4-BE49-F238E27FC236}">
                <a16:creationId xmlns:a16="http://schemas.microsoft.com/office/drawing/2014/main" id="{2F80B100-E319-A28D-A98B-B989D4D253E2}"/>
              </a:ext>
            </a:extLst>
          </p:cNvPr>
          <p:cNvSpPr txBox="1"/>
          <p:nvPr/>
        </p:nvSpPr>
        <p:spPr>
          <a:xfrm>
            <a:off x="1145588" y="5071871"/>
            <a:ext cx="3772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Commuter Ratio</a:t>
            </a:r>
          </a:p>
        </p:txBody>
      </p:sp>
      <p:sp>
        <p:nvSpPr>
          <p:cNvPr id="6" name="Slide Number Placeholder 5">
            <a:extLst>
              <a:ext uri="{FF2B5EF4-FFF2-40B4-BE49-F238E27FC236}">
                <a16:creationId xmlns:a16="http://schemas.microsoft.com/office/drawing/2014/main" id="{832C4FC0-852D-7CC3-896A-304924A98DA5}"/>
              </a:ext>
            </a:extLst>
          </p:cNvPr>
          <p:cNvSpPr>
            <a:spLocks noGrp="1"/>
          </p:cNvSpPr>
          <p:nvPr>
            <p:ph type="sldNum" sz="quarter" idx="12"/>
          </p:nvPr>
        </p:nvSpPr>
        <p:spPr>
          <a:xfrm>
            <a:off x="9251536" y="-3146"/>
            <a:ext cx="2942601" cy="464825"/>
          </a:xfrm>
        </p:spPr>
        <p:txBody>
          <a:bodyPr/>
          <a:lstStyle/>
          <a:p>
            <a:fld id="{729B7F95-07C0-4931-B734-4FE83E13B892}" type="slidenum">
              <a:rPr lang="en-US" sz="1600" dirty="0" smtClean="0">
                <a:solidFill>
                  <a:schemeClr val="accent2"/>
                </a:solidFill>
                <a:latin typeface="Arial"/>
                <a:cs typeface="Arial"/>
              </a:rPr>
              <a:pPr/>
              <a:t>17</a:t>
            </a:fld>
            <a:endParaRPr lang="en-US" sz="1600">
              <a:solidFill>
                <a:schemeClr val="accent2"/>
              </a:solidFill>
              <a:latin typeface="Arial"/>
              <a:cs typeface="Arial"/>
            </a:endParaRPr>
          </a:p>
        </p:txBody>
      </p:sp>
      <p:sp>
        <p:nvSpPr>
          <p:cNvPr id="4" name="TextBox 3">
            <a:extLst>
              <a:ext uri="{FF2B5EF4-FFF2-40B4-BE49-F238E27FC236}">
                <a16:creationId xmlns:a16="http://schemas.microsoft.com/office/drawing/2014/main" id="{026C039B-D7AF-0F06-A238-E7DFE07FA1F0}"/>
              </a:ext>
            </a:extLst>
          </p:cNvPr>
          <p:cNvSpPr txBox="1"/>
          <p:nvPr/>
        </p:nvSpPr>
        <p:spPr>
          <a:xfrm>
            <a:off x="7159538" y="1452646"/>
            <a:ext cx="3267162" cy="369332"/>
          </a:xfrm>
          <a:prstGeom prst="rect">
            <a:avLst/>
          </a:prstGeom>
          <a:solidFill>
            <a:schemeClr val="accent2"/>
          </a:solidFill>
        </p:spPr>
        <p:txBody>
          <a:bodyPr wrap="square" rtlCol="0">
            <a:spAutoFit/>
          </a:bodyPr>
          <a:lstStyle/>
          <a:p>
            <a:pPr algn="ctr"/>
            <a:r>
              <a:rPr lang="en-US" b="1">
                <a:solidFill>
                  <a:schemeClr val="bg1"/>
                </a:solidFill>
              </a:rPr>
              <a:t>PREDICTIONS</a:t>
            </a:r>
          </a:p>
        </p:txBody>
      </p:sp>
      <p:pic>
        <p:nvPicPr>
          <p:cNvPr id="10" name="Picture 9">
            <a:extLst>
              <a:ext uri="{FF2B5EF4-FFF2-40B4-BE49-F238E27FC236}">
                <a16:creationId xmlns:a16="http://schemas.microsoft.com/office/drawing/2014/main" id="{C6B30257-388C-DD21-5492-8565BAFC179B}"/>
              </a:ext>
            </a:extLst>
          </p:cNvPr>
          <p:cNvPicPr>
            <a:picLocks noChangeAspect="1"/>
          </p:cNvPicPr>
          <p:nvPr/>
        </p:nvPicPr>
        <p:blipFill>
          <a:blip r:embed="rId3"/>
          <a:stretch>
            <a:fillRect/>
          </a:stretch>
        </p:blipFill>
        <p:spPr>
          <a:xfrm>
            <a:off x="5488497" y="1837721"/>
            <a:ext cx="6239453" cy="4694326"/>
          </a:xfrm>
          <a:prstGeom prst="rect">
            <a:avLst/>
          </a:prstGeom>
        </p:spPr>
      </p:pic>
      <p:sp>
        <p:nvSpPr>
          <p:cNvPr id="12" name="Oval 11">
            <a:extLst>
              <a:ext uri="{FF2B5EF4-FFF2-40B4-BE49-F238E27FC236}">
                <a16:creationId xmlns:a16="http://schemas.microsoft.com/office/drawing/2014/main" id="{227ED083-6DD4-C0AB-6112-719C70A56F30}"/>
              </a:ext>
            </a:extLst>
          </p:cNvPr>
          <p:cNvSpPr/>
          <p:nvPr/>
        </p:nvSpPr>
        <p:spPr>
          <a:xfrm>
            <a:off x="6262893" y="5715490"/>
            <a:ext cx="206126" cy="206126"/>
          </a:xfrm>
          <a:prstGeom prst="ellipse">
            <a:avLst/>
          </a:prstGeom>
          <a:noFill/>
          <a:ln w="19050">
            <a:solidFill>
              <a:srgbClr val="FF06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9F3A1FA-179B-A15C-5970-24DE649FC767}"/>
              </a:ext>
            </a:extLst>
          </p:cNvPr>
          <p:cNvSpPr/>
          <p:nvPr/>
        </p:nvSpPr>
        <p:spPr>
          <a:xfrm>
            <a:off x="6545222" y="5536175"/>
            <a:ext cx="206126" cy="2061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C5A1822-AB46-C894-F2A8-3C2092B32A27}"/>
              </a:ext>
            </a:extLst>
          </p:cNvPr>
          <p:cNvSpPr/>
          <p:nvPr/>
        </p:nvSpPr>
        <p:spPr>
          <a:xfrm>
            <a:off x="7993038" y="4749114"/>
            <a:ext cx="206126" cy="206126"/>
          </a:xfrm>
          <a:prstGeom prst="ellipse">
            <a:avLst/>
          </a:prstGeom>
          <a:noFill/>
          <a:ln w="19050">
            <a:solidFill>
              <a:srgbClr val="FF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2E38BAC-EBF5-E44F-8531-332270811F22}"/>
              </a:ext>
            </a:extLst>
          </p:cNvPr>
          <p:cNvCxnSpPr>
            <a:stCxn id="12" idx="2"/>
          </p:cNvCxnSpPr>
          <p:nvPr/>
        </p:nvCxnSpPr>
        <p:spPr>
          <a:xfrm flipH="1">
            <a:off x="5488497" y="5818553"/>
            <a:ext cx="774396" cy="0"/>
          </a:xfrm>
          <a:prstGeom prst="line">
            <a:avLst/>
          </a:prstGeom>
          <a:ln w="28575">
            <a:solidFill>
              <a:srgbClr val="FF7373"/>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60451F5-5F13-3C59-6D9A-0F56C89EDFB2}"/>
              </a:ext>
            </a:extLst>
          </p:cNvPr>
          <p:cNvSpPr/>
          <p:nvPr/>
        </p:nvSpPr>
        <p:spPr>
          <a:xfrm>
            <a:off x="3530600" y="5523046"/>
            <a:ext cx="1957897" cy="673404"/>
          </a:xfrm>
          <a:prstGeom prst="rect">
            <a:avLst/>
          </a:prstGeom>
          <a:solidFill>
            <a:srgbClr val="E5E0D4"/>
          </a:solidFill>
          <a:ln>
            <a:solidFill>
              <a:srgbClr val="E5E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3057"/>
                </a:solidFill>
              </a:rPr>
              <a:t>Jackson</a:t>
            </a:r>
            <a:r>
              <a:rPr lang="en-US" sz="1400">
                <a:solidFill>
                  <a:srgbClr val="003057"/>
                </a:solidFill>
              </a:rPr>
              <a:t> </a:t>
            </a:r>
          </a:p>
          <a:p>
            <a:pPr algn="ctr"/>
            <a:r>
              <a:rPr lang="en-US" sz="1400">
                <a:solidFill>
                  <a:srgbClr val="003057"/>
                </a:solidFill>
              </a:rPr>
              <a:t>Actual: 3,152</a:t>
            </a:r>
          </a:p>
          <a:p>
            <a:pPr algn="ctr"/>
            <a:r>
              <a:rPr lang="en-US" sz="1400">
                <a:solidFill>
                  <a:srgbClr val="003057"/>
                </a:solidFill>
              </a:rPr>
              <a:t>Predicted: 3,506</a:t>
            </a:r>
          </a:p>
        </p:txBody>
      </p:sp>
      <p:sp>
        <p:nvSpPr>
          <p:cNvPr id="21" name="Rectangle 20">
            <a:extLst>
              <a:ext uri="{FF2B5EF4-FFF2-40B4-BE49-F238E27FC236}">
                <a16:creationId xmlns:a16="http://schemas.microsoft.com/office/drawing/2014/main" id="{52917109-D589-3C2B-FA94-A4F07F2AD11F}"/>
              </a:ext>
            </a:extLst>
          </p:cNvPr>
          <p:cNvSpPr/>
          <p:nvPr/>
        </p:nvSpPr>
        <p:spPr>
          <a:xfrm>
            <a:off x="9618133" y="3507376"/>
            <a:ext cx="1957897" cy="673404"/>
          </a:xfrm>
          <a:prstGeom prst="rect">
            <a:avLst/>
          </a:prstGeom>
          <a:solidFill>
            <a:srgbClr val="E5E0D4"/>
          </a:solidFill>
          <a:ln>
            <a:solidFill>
              <a:srgbClr val="E5E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3057"/>
                </a:solidFill>
              </a:rPr>
              <a:t>Cobb</a:t>
            </a:r>
            <a:r>
              <a:rPr lang="en-US" sz="1400">
                <a:solidFill>
                  <a:srgbClr val="003057"/>
                </a:solidFill>
              </a:rPr>
              <a:t> </a:t>
            </a:r>
          </a:p>
          <a:p>
            <a:pPr algn="ctr"/>
            <a:r>
              <a:rPr lang="en-US" sz="1400">
                <a:solidFill>
                  <a:srgbClr val="003057"/>
                </a:solidFill>
              </a:rPr>
              <a:t>Actual: 23,220</a:t>
            </a:r>
          </a:p>
          <a:p>
            <a:pPr algn="ctr"/>
            <a:r>
              <a:rPr lang="en-US" sz="1400">
                <a:solidFill>
                  <a:srgbClr val="003057"/>
                </a:solidFill>
              </a:rPr>
              <a:t>Predicted: 47,519</a:t>
            </a:r>
          </a:p>
        </p:txBody>
      </p:sp>
      <p:sp>
        <p:nvSpPr>
          <p:cNvPr id="22" name="Rectangle 21">
            <a:extLst>
              <a:ext uri="{FF2B5EF4-FFF2-40B4-BE49-F238E27FC236}">
                <a16:creationId xmlns:a16="http://schemas.microsoft.com/office/drawing/2014/main" id="{29339D8C-D974-B5D3-CA71-D425F0668DDE}"/>
              </a:ext>
            </a:extLst>
          </p:cNvPr>
          <p:cNvSpPr/>
          <p:nvPr/>
        </p:nvSpPr>
        <p:spPr>
          <a:xfrm>
            <a:off x="8283907" y="5102122"/>
            <a:ext cx="1957897" cy="673404"/>
          </a:xfrm>
          <a:prstGeom prst="rect">
            <a:avLst/>
          </a:prstGeom>
          <a:solidFill>
            <a:srgbClr val="E5E0D4"/>
          </a:solidFill>
          <a:ln>
            <a:solidFill>
              <a:srgbClr val="E5E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3057"/>
                </a:solidFill>
              </a:rPr>
              <a:t>Cherokee</a:t>
            </a:r>
            <a:r>
              <a:rPr lang="en-US" sz="1400">
                <a:solidFill>
                  <a:srgbClr val="003057"/>
                </a:solidFill>
              </a:rPr>
              <a:t> </a:t>
            </a:r>
          </a:p>
          <a:p>
            <a:pPr algn="ctr"/>
            <a:r>
              <a:rPr lang="en-US" sz="1400">
                <a:solidFill>
                  <a:srgbClr val="003057"/>
                </a:solidFill>
              </a:rPr>
              <a:t>Actual: 10,428</a:t>
            </a:r>
          </a:p>
          <a:p>
            <a:pPr algn="ctr"/>
            <a:r>
              <a:rPr lang="en-US" sz="1400">
                <a:solidFill>
                  <a:srgbClr val="003057"/>
                </a:solidFill>
              </a:rPr>
              <a:t>Predicted: 13,458</a:t>
            </a:r>
          </a:p>
        </p:txBody>
      </p:sp>
      <p:cxnSp>
        <p:nvCxnSpPr>
          <p:cNvPr id="24" name="Straight Connector 23">
            <a:extLst>
              <a:ext uri="{FF2B5EF4-FFF2-40B4-BE49-F238E27FC236}">
                <a16:creationId xmlns:a16="http://schemas.microsoft.com/office/drawing/2014/main" id="{44A99ED3-464D-A9E2-2DCD-1F58B5F91DBD}"/>
              </a:ext>
            </a:extLst>
          </p:cNvPr>
          <p:cNvCxnSpPr>
            <a:cxnSpLocks/>
          </p:cNvCxnSpPr>
          <p:nvPr/>
        </p:nvCxnSpPr>
        <p:spPr>
          <a:xfrm flipH="1">
            <a:off x="6751348" y="5639238"/>
            <a:ext cx="1532559" cy="10420"/>
          </a:xfrm>
          <a:prstGeom prst="line">
            <a:avLst/>
          </a:prstGeom>
          <a:ln w="28575">
            <a:solidFill>
              <a:srgbClr val="FF737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70A8545-D9CE-3A6E-2160-74C686023ABB}"/>
              </a:ext>
            </a:extLst>
          </p:cNvPr>
          <p:cNvCxnSpPr>
            <a:cxnSpLocks/>
            <a:stCxn id="21" idx="1"/>
            <a:endCxn id="15" idx="7"/>
          </p:cNvCxnSpPr>
          <p:nvPr/>
        </p:nvCxnSpPr>
        <p:spPr>
          <a:xfrm flipH="1">
            <a:off x="8168978" y="3844078"/>
            <a:ext cx="1449155" cy="935222"/>
          </a:xfrm>
          <a:prstGeom prst="line">
            <a:avLst/>
          </a:prstGeom>
          <a:ln w="28575">
            <a:solidFill>
              <a:srgbClr val="FF73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40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a:xfrm>
            <a:off x="315166" y="162988"/>
            <a:ext cx="11575828" cy="1325563"/>
          </a:xfrm>
        </p:spPr>
        <p:txBody>
          <a:bodyPr/>
          <a:lstStyle/>
          <a:p>
            <a:r>
              <a:rPr lang="en-US" b="1">
                <a:latin typeface="Arial"/>
                <a:ea typeface="Roboto Black"/>
                <a:cs typeface="Arial"/>
              </a:rPr>
              <a:t>Predicting Loan Demand</a:t>
            </a:r>
          </a:p>
        </p:txBody>
      </p:sp>
      <p:sp>
        <p:nvSpPr>
          <p:cNvPr id="25" name="Rectangle 24">
            <a:extLst>
              <a:ext uri="{FF2B5EF4-FFF2-40B4-BE49-F238E27FC236}">
                <a16:creationId xmlns:a16="http://schemas.microsoft.com/office/drawing/2014/main" id="{AE650C34-D112-2D2F-358B-4A09CC36E091}"/>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MODELING</a:t>
            </a:r>
          </a:p>
        </p:txBody>
      </p:sp>
      <p:sp>
        <p:nvSpPr>
          <p:cNvPr id="9" name="TextBox 8">
            <a:extLst>
              <a:ext uri="{FF2B5EF4-FFF2-40B4-BE49-F238E27FC236}">
                <a16:creationId xmlns:a16="http://schemas.microsoft.com/office/drawing/2014/main" id="{4B794FE1-D594-A5F0-45ED-E0A43BD1FE1C}"/>
              </a:ext>
            </a:extLst>
          </p:cNvPr>
          <p:cNvSpPr txBox="1"/>
          <p:nvPr/>
        </p:nvSpPr>
        <p:spPr>
          <a:xfrm>
            <a:off x="601663" y="3937813"/>
            <a:ext cx="3267162" cy="369332"/>
          </a:xfrm>
          <a:prstGeom prst="rect">
            <a:avLst/>
          </a:prstGeom>
          <a:solidFill>
            <a:schemeClr val="accent2"/>
          </a:solidFill>
        </p:spPr>
        <p:txBody>
          <a:bodyPr wrap="square" rtlCol="0">
            <a:spAutoFit/>
          </a:bodyPr>
          <a:lstStyle/>
          <a:p>
            <a:pPr algn="ctr"/>
            <a:r>
              <a:rPr lang="en-US" b="1">
                <a:solidFill>
                  <a:schemeClr val="bg1"/>
                </a:solidFill>
              </a:rPr>
              <a:t>KEY FEATURES</a:t>
            </a:r>
          </a:p>
        </p:txBody>
      </p:sp>
      <p:grpSp>
        <p:nvGrpSpPr>
          <p:cNvPr id="13" name="Group 12">
            <a:extLst>
              <a:ext uri="{FF2B5EF4-FFF2-40B4-BE49-F238E27FC236}">
                <a16:creationId xmlns:a16="http://schemas.microsoft.com/office/drawing/2014/main" id="{E4670E00-2210-AA69-2106-D8A7FDA0AB2A}"/>
              </a:ext>
            </a:extLst>
          </p:cNvPr>
          <p:cNvGrpSpPr/>
          <p:nvPr/>
        </p:nvGrpSpPr>
        <p:grpSpPr>
          <a:xfrm>
            <a:off x="601663" y="4547724"/>
            <a:ext cx="491066" cy="491066"/>
            <a:chOff x="499767" y="2490324"/>
            <a:chExt cx="491066" cy="491066"/>
          </a:xfrm>
        </p:grpSpPr>
        <p:sp>
          <p:nvSpPr>
            <p:cNvPr id="11" name="Oval 10">
              <a:extLst>
                <a:ext uri="{FF2B5EF4-FFF2-40B4-BE49-F238E27FC236}">
                  <a16:creationId xmlns:a16="http://schemas.microsoft.com/office/drawing/2014/main" id="{9CAF0F7F-0CB0-824B-08EA-90372471FE22}"/>
                </a:ext>
              </a:extLst>
            </p:cNvPr>
            <p:cNvSpPr/>
            <p:nvPr/>
          </p:nvSpPr>
          <p:spPr>
            <a:xfrm>
              <a:off x="499767" y="2490324"/>
              <a:ext cx="491066" cy="491066"/>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7BEF71D-769B-A553-C903-2BFFE8D24321}"/>
                </a:ext>
              </a:extLst>
            </p:cNvPr>
            <p:cNvSpPr/>
            <p:nvPr/>
          </p:nvSpPr>
          <p:spPr>
            <a:xfrm>
              <a:off x="540976" y="2531533"/>
              <a:ext cx="408648" cy="408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3057"/>
                  </a:solidFill>
                  <a:latin typeface="Calibri" panose="020F0502020204030204" pitchFamily="34" charset="0"/>
                  <a:ea typeface="Calibri" panose="020F0502020204030204" pitchFamily="34" charset="0"/>
                  <a:cs typeface="Calibri" panose="020F0502020204030204" pitchFamily="34" charset="0"/>
                </a:rPr>
                <a:t>1</a:t>
              </a:r>
            </a:p>
          </p:txBody>
        </p:sp>
      </p:grpSp>
      <p:sp>
        <p:nvSpPr>
          <p:cNvPr id="14" name="TextBox 13">
            <a:extLst>
              <a:ext uri="{FF2B5EF4-FFF2-40B4-BE49-F238E27FC236}">
                <a16:creationId xmlns:a16="http://schemas.microsoft.com/office/drawing/2014/main" id="{564A7EDF-BE2D-A4E5-2DCE-6EAD886CB5E2}"/>
              </a:ext>
            </a:extLst>
          </p:cNvPr>
          <p:cNvSpPr txBox="1"/>
          <p:nvPr/>
        </p:nvSpPr>
        <p:spPr>
          <a:xfrm>
            <a:off x="1160229" y="4585857"/>
            <a:ext cx="2708596" cy="369332"/>
          </a:xfrm>
          <a:prstGeom prst="rect">
            <a:avLst/>
          </a:prstGeom>
          <a:noFill/>
        </p:spPr>
        <p:txBody>
          <a:bodyPr wrap="square" rtlCol="0">
            <a:spAutoFit/>
          </a:bodyPr>
          <a:lstStyle/>
          <a:p>
            <a:r>
              <a:rPr lang="en-US"/>
              <a:t>March employment</a:t>
            </a:r>
          </a:p>
        </p:txBody>
      </p:sp>
      <p:grpSp>
        <p:nvGrpSpPr>
          <p:cNvPr id="15" name="Group 14">
            <a:extLst>
              <a:ext uri="{FF2B5EF4-FFF2-40B4-BE49-F238E27FC236}">
                <a16:creationId xmlns:a16="http://schemas.microsoft.com/office/drawing/2014/main" id="{0115B4B5-542C-6EAC-0090-308D224AC52D}"/>
              </a:ext>
            </a:extLst>
          </p:cNvPr>
          <p:cNvGrpSpPr/>
          <p:nvPr/>
        </p:nvGrpSpPr>
        <p:grpSpPr>
          <a:xfrm>
            <a:off x="601663" y="5603233"/>
            <a:ext cx="491066" cy="491066"/>
            <a:chOff x="499767" y="2490324"/>
            <a:chExt cx="491066" cy="491066"/>
          </a:xfrm>
        </p:grpSpPr>
        <p:sp>
          <p:nvSpPr>
            <p:cNvPr id="16" name="Oval 15">
              <a:extLst>
                <a:ext uri="{FF2B5EF4-FFF2-40B4-BE49-F238E27FC236}">
                  <a16:creationId xmlns:a16="http://schemas.microsoft.com/office/drawing/2014/main" id="{5EC673EF-F4C8-7B74-0646-CEDA858A052B}"/>
                </a:ext>
              </a:extLst>
            </p:cNvPr>
            <p:cNvSpPr/>
            <p:nvPr/>
          </p:nvSpPr>
          <p:spPr>
            <a:xfrm>
              <a:off x="499767" y="2490324"/>
              <a:ext cx="491066" cy="491066"/>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68ED1C-E962-5118-0EB9-3523A3175D80}"/>
                </a:ext>
              </a:extLst>
            </p:cNvPr>
            <p:cNvSpPr/>
            <p:nvPr/>
          </p:nvSpPr>
          <p:spPr>
            <a:xfrm>
              <a:off x="540976" y="2531533"/>
              <a:ext cx="408648" cy="408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3057"/>
                  </a:solidFill>
                  <a:latin typeface="Calibri" panose="020F0502020204030204" pitchFamily="34" charset="0"/>
                  <a:ea typeface="Calibri" panose="020F0502020204030204" pitchFamily="34" charset="0"/>
                  <a:cs typeface="Calibri" panose="020F0502020204030204" pitchFamily="34" charset="0"/>
                </a:rPr>
                <a:t>2</a:t>
              </a:r>
            </a:p>
          </p:txBody>
        </p:sp>
      </p:grpSp>
      <p:sp>
        <p:nvSpPr>
          <p:cNvPr id="18" name="TextBox 17">
            <a:extLst>
              <a:ext uri="{FF2B5EF4-FFF2-40B4-BE49-F238E27FC236}">
                <a16:creationId xmlns:a16="http://schemas.microsoft.com/office/drawing/2014/main" id="{8C350A10-4712-CD40-3368-889DC8003B96}"/>
              </a:ext>
            </a:extLst>
          </p:cNvPr>
          <p:cNvSpPr txBox="1"/>
          <p:nvPr/>
        </p:nvSpPr>
        <p:spPr>
          <a:xfrm>
            <a:off x="1160229" y="5354528"/>
            <a:ext cx="2708596" cy="1200329"/>
          </a:xfrm>
          <a:prstGeom prst="rect">
            <a:avLst/>
          </a:prstGeom>
          <a:noFill/>
        </p:spPr>
        <p:txBody>
          <a:bodyPr wrap="square" rtlCol="0">
            <a:spAutoFit/>
          </a:bodyPr>
          <a:lstStyle/>
          <a:p>
            <a:r>
              <a:rPr lang="en-US"/>
              <a:t>Self-employment percentage (applied Box-Cox transformation to normalize residuals)</a:t>
            </a:r>
          </a:p>
        </p:txBody>
      </p:sp>
      <p:pic>
        <p:nvPicPr>
          <p:cNvPr id="3" name="Picture 2" descr="Logo&#10;&#10;Description automatically generated">
            <a:extLst>
              <a:ext uri="{FF2B5EF4-FFF2-40B4-BE49-F238E27FC236}">
                <a16:creationId xmlns:a16="http://schemas.microsoft.com/office/drawing/2014/main" id="{13FC2AE7-F30D-0CD5-B846-DC0DD390E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16" y="2475398"/>
            <a:ext cx="922572" cy="922572"/>
          </a:xfrm>
          <a:prstGeom prst="rect">
            <a:avLst/>
          </a:prstGeom>
        </p:spPr>
      </p:pic>
      <p:sp>
        <p:nvSpPr>
          <p:cNvPr id="5" name="TextBox 4">
            <a:extLst>
              <a:ext uri="{FF2B5EF4-FFF2-40B4-BE49-F238E27FC236}">
                <a16:creationId xmlns:a16="http://schemas.microsoft.com/office/drawing/2014/main" id="{CD16DBDB-F488-C0B0-F86E-C80374C00148}"/>
              </a:ext>
            </a:extLst>
          </p:cNvPr>
          <p:cNvSpPr txBox="1"/>
          <p:nvPr/>
        </p:nvSpPr>
        <p:spPr>
          <a:xfrm>
            <a:off x="1748736" y="2686993"/>
            <a:ext cx="2161298" cy="369332"/>
          </a:xfrm>
          <a:prstGeom prst="rect">
            <a:avLst/>
          </a:prstGeom>
          <a:noFill/>
        </p:spPr>
        <p:txBody>
          <a:bodyPr wrap="square" rtlCol="0">
            <a:spAutoFit/>
          </a:bodyPr>
          <a:lstStyle/>
          <a:p>
            <a:r>
              <a:rPr lang="en-US" b="1"/>
              <a:t>R2 score: </a:t>
            </a:r>
            <a:r>
              <a:rPr lang="en-US"/>
              <a:t>.962</a:t>
            </a:r>
          </a:p>
        </p:txBody>
      </p:sp>
      <p:sp>
        <p:nvSpPr>
          <p:cNvPr id="6" name="TextBox 5">
            <a:extLst>
              <a:ext uri="{FF2B5EF4-FFF2-40B4-BE49-F238E27FC236}">
                <a16:creationId xmlns:a16="http://schemas.microsoft.com/office/drawing/2014/main" id="{E725C72F-1B39-B321-A690-A5139AF56041}"/>
              </a:ext>
            </a:extLst>
          </p:cNvPr>
          <p:cNvSpPr txBox="1"/>
          <p:nvPr/>
        </p:nvSpPr>
        <p:spPr>
          <a:xfrm>
            <a:off x="642872" y="1805506"/>
            <a:ext cx="3267162" cy="369332"/>
          </a:xfrm>
          <a:prstGeom prst="rect">
            <a:avLst/>
          </a:prstGeom>
          <a:solidFill>
            <a:schemeClr val="accent2"/>
          </a:solidFill>
        </p:spPr>
        <p:txBody>
          <a:bodyPr wrap="square" rtlCol="0">
            <a:spAutoFit/>
          </a:bodyPr>
          <a:lstStyle/>
          <a:p>
            <a:pPr algn="ctr"/>
            <a:r>
              <a:rPr lang="en-US" b="1">
                <a:solidFill>
                  <a:schemeClr val="bg1"/>
                </a:solidFill>
              </a:rPr>
              <a:t>PERFORMANCE</a:t>
            </a:r>
          </a:p>
        </p:txBody>
      </p:sp>
      <p:sp>
        <p:nvSpPr>
          <p:cNvPr id="19" name="Slide Number Placeholder 18">
            <a:extLst>
              <a:ext uri="{FF2B5EF4-FFF2-40B4-BE49-F238E27FC236}">
                <a16:creationId xmlns:a16="http://schemas.microsoft.com/office/drawing/2014/main" id="{F59115B3-2E96-F222-3936-1D5730656BF1}"/>
              </a:ext>
            </a:extLst>
          </p:cNvPr>
          <p:cNvSpPr>
            <a:spLocks noGrp="1"/>
          </p:cNvSpPr>
          <p:nvPr>
            <p:ph type="sldNum" sz="quarter" idx="12"/>
          </p:nvPr>
        </p:nvSpPr>
        <p:spPr>
          <a:xfrm>
            <a:off x="9208806" y="-3145"/>
            <a:ext cx="2985330" cy="464825"/>
          </a:xfrm>
        </p:spPr>
        <p:txBody>
          <a:bodyPr/>
          <a:lstStyle/>
          <a:p>
            <a:fld id="{729B7F95-07C0-4931-B734-4FE83E13B892}" type="slidenum">
              <a:rPr lang="en-US" sz="1600" dirty="0" smtClean="0">
                <a:solidFill>
                  <a:schemeClr val="accent2"/>
                </a:solidFill>
                <a:latin typeface="Arial"/>
                <a:cs typeface="Arial"/>
              </a:rPr>
              <a:pPr/>
              <a:t>18</a:t>
            </a:fld>
            <a:endParaRPr lang="en-US" sz="1600">
              <a:solidFill>
                <a:schemeClr val="accent2"/>
              </a:solidFill>
              <a:cs typeface="Arial" panose="020B0604020202020204" pitchFamily="34" charset="0"/>
            </a:endParaRPr>
          </a:p>
        </p:txBody>
      </p:sp>
      <p:pic>
        <p:nvPicPr>
          <p:cNvPr id="8" name="Picture 7">
            <a:extLst>
              <a:ext uri="{FF2B5EF4-FFF2-40B4-BE49-F238E27FC236}">
                <a16:creationId xmlns:a16="http://schemas.microsoft.com/office/drawing/2014/main" id="{CCEA7CD5-155B-08AD-FB7D-AD929FF1F595}"/>
              </a:ext>
            </a:extLst>
          </p:cNvPr>
          <p:cNvPicPr>
            <a:picLocks noChangeAspect="1"/>
          </p:cNvPicPr>
          <p:nvPr/>
        </p:nvPicPr>
        <p:blipFill>
          <a:blip r:embed="rId4"/>
          <a:stretch>
            <a:fillRect/>
          </a:stretch>
        </p:blipFill>
        <p:spPr>
          <a:xfrm>
            <a:off x="5093962" y="1856308"/>
            <a:ext cx="6376012" cy="4823883"/>
          </a:xfrm>
          <a:prstGeom prst="rect">
            <a:avLst/>
          </a:prstGeom>
        </p:spPr>
      </p:pic>
      <p:sp>
        <p:nvSpPr>
          <p:cNvPr id="10" name="TextBox 9">
            <a:extLst>
              <a:ext uri="{FF2B5EF4-FFF2-40B4-BE49-F238E27FC236}">
                <a16:creationId xmlns:a16="http://schemas.microsoft.com/office/drawing/2014/main" id="{98B9EA2C-17E5-0563-E248-86E207D3F116}"/>
              </a:ext>
            </a:extLst>
          </p:cNvPr>
          <p:cNvSpPr txBox="1"/>
          <p:nvPr/>
        </p:nvSpPr>
        <p:spPr>
          <a:xfrm>
            <a:off x="7159538" y="1486976"/>
            <a:ext cx="3267162" cy="369332"/>
          </a:xfrm>
          <a:prstGeom prst="rect">
            <a:avLst/>
          </a:prstGeom>
          <a:solidFill>
            <a:schemeClr val="accent2"/>
          </a:solidFill>
        </p:spPr>
        <p:txBody>
          <a:bodyPr wrap="square" rtlCol="0">
            <a:spAutoFit/>
          </a:bodyPr>
          <a:lstStyle/>
          <a:p>
            <a:pPr algn="ctr"/>
            <a:r>
              <a:rPr lang="en-US" b="1">
                <a:solidFill>
                  <a:schemeClr val="bg1"/>
                </a:solidFill>
              </a:rPr>
              <a:t>PREDICTIONS</a:t>
            </a:r>
          </a:p>
        </p:txBody>
      </p:sp>
      <p:sp>
        <p:nvSpPr>
          <p:cNvPr id="20" name="Oval 19">
            <a:extLst>
              <a:ext uri="{FF2B5EF4-FFF2-40B4-BE49-F238E27FC236}">
                <a16:creationId xmlns:a16="http://schemas.microsoft.com/office/drawing/2014/main" id="{CAC774FC-388B-C966-EC3F-C4E40E3B5A89}"/>
              </a:ext>
            </a:extLst>
          </p:cNvPr>
          <p:cNvSpPr/>
          <p:nvPr/>
        </p:nvSpPr>
        <p:spPr>
          <a:xfrm>
            <a:off x="10812437" y="2595879"/>
            <a:ext cx="206126" cy="206126"/>
          </a:xfrm>
          <a:prstGeom prst="ellipse">
            <a:avLst/>
          </a:prstGeom>
          <a:noFill/>
          <a:ln w="19050">
            <a:solidFill>
              <a:srgbClr val="FF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5B35DDA-10CB-D99B-9F68-931D2D035AE5}"/>
              </a:ext>
            </a:extLst>
          </p:cNvPr>
          <p:cNvSpPr/>
          <p:nvPr/>
        </p:nvSpPr>
        <p:spPr>
          <a:xfrm>
            <a:off x="7827723" y="4482794"/>
            <a:ext cx="206126" cy="206126"/>
          </a:xfrm>
          <a:prstGeom prst="ellipse">
            <a:avLst/>
          </a:prstGeom>
          <a:noFill/>
          <a:ln w="19050">
            <a:solidFill>
              <a:srgbClr val="FF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1A19241-7209-E93A-E7D0-FE4129AF277C}"/>
              </a:ext>
            </a:extLst>
          </p:cNvPr>
          <p:cNvSpPr/>
          <p:nvPr/>
        </p:nvSpPr>
        <p:spPr>
          <a:xfrm>
            <a:off x="5889874" y="5813097"/>
            <a:ext cx="206126" cy="206126"/>
          </a:xfrm>
          <a:prstGeom prst="ellipse">
            <a:avLst/>
          </a:prstGeom>
          <a:noFill/>
          <a:ln w="19050">
            <a:solidFill>
              <a:srgbClr val="FF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B296564-BAF2-2098-570F-85CBF0A621EA}"/>
              </a:ext>
            </a:extLst>
          </p:cNvPr>
          <p:cNvSpPr/>
          <p:nvPr/>
        </p:nvSpPr>
        <p:spPr>
          <a:xfrm>
            <a:off x="10055084" y="3079994"/>
            <a:ext cx="1722049" cy="673404"/>
          </a:xfrm>
          <a:prstGeom prst="rect">
            <a:avLst/>
          </a:prstGeom>
          <a:solidFill>
            <a:srgbClr val="E5E0D4"/>
          </a:solidFill>
          <a:ln>
            <a:solidFill>
              <a:srgbClr val="E5E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3057"/>
                </a:solidFill>
              </a:rPr>
              <a:t>Fulton</a:t>
            </a:r>
            <a:r>
              <a:rPr lang="en-US" sz="1400">
                <a:solidFill>
                  <a:srgbClr val="003057"/>
                </a:solidFill>
              </a:rPr>
              <a:t> </a:t>
            </a:r>
          </a:p>
          <a:p>
            <a:pPr algn="ctr"/>
            <a:r>
              <a:rPr lang="en-US" sz="1400">
                <a:solidFill>
                  <a:srgbClr val="003057"/>
                </a:solidFill>
              </a:rPr>
              <a:t>Actual: </a:t>
            </a:r>
            <a:r>
              <a:rPr lang="en-US" sz="1400" b="0" i="0">
                <a:solidFill>
                  <a:schemeClr val="tx2"/>
                </a:solidFill>
                <a:effectLst/>
              </a:rPr>
              <a:t>102,263</a:t>
            </a:r>
            <a:endParaRPr lang="en-US" sz="1400">
              <a:solidFill>
                <a:schemeClr val="tx2"/>
              </a:solidFill>
            </a:endParaRPr>
          </a:p>
          <a:p>
            <a:pPr algn="ctr"/>
            <a:r>
              <a:rPr lang="en-US" sz="1400">
                <a:solidFill>
                  <a:srgbClr val="003057"/>
                </a:solidFill>
              </a:rPr>
              <a:t>Predicted: </a:t>
            </a:r>
            <a:r>
              <a:rPr lang="en-US" sz="1400" b="0" i="0">
                <a:solidFill>
                  <a:schemeClr val="tx2"/>
                </a:solidFill>
                <a:effectLst/>
              </a:rPr>
              <a:t>114,549</a:t>
            </a:r>
            <a:endParaRPr lang="en-US" sz="1400">
              <a:solidFill>
                <a:schemeClr val="tx2"/>
              </a:solidFill>
            </a:endParaRPr>
          </a:p>
        </p:txBody>
      </p:sp>
      <p:sp>
        <p:nvSpPr>
          <p:cNvPr id="26" name="Rectangle 25">
            <a:extLst>
              <a:ext uri="{FF2B5EF4-FFF2-40B4-BE49-F238E27FC236}">
                <a16:creationId xmlns:a16="http://schemas.microsoft.com/office/drawing/2014/main" id="{8BEA1B3F-1A31-3850-6887-4414984A04C9}"/>
              </a:ext>
            </a:extLst>
          </p:cNvPr>
          <p:cNvSpPr/>
          <p:nvPr/>
        </p:nvSpPr>
        <p:spPr>
          <a:xfrm>
            <a:off x="8097318" y="4770523"/>
            <a:ext cx="1647815" cy="673404"/>
          </a:xfrm>
          <a:prstGeom prst="rect">
            <a:avLst/>
          </a:prstGeom>
          <a:solidFill>
            <a:srgbClr val="E5E0D4"/>
          </a:solidFill>
          <a:ln>
            <a:solidFill>
              <a:srgbClr val="E5E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3057"/>
                </a:solidFill>
              </a:rPr>
              <a:t>Cobb</a:t>
            </a:r>
            <a:r>
              <a:rPr lang="en-US" sz="1400">
                <a:solidFill>
                  <a:srgbClr val="003057"/>
                </a:solidFill>
              </a:rPr>
              <a:t> </a:t>
            </a:r>
          </a:p>
          <a:p>
            <a:pPr algn="ctr"/>
            <a:r>
              <a:rPr lang="en-US" sz="1400">
                <a:solidFill>
                  <a:srgbClr val="003057"/>
                </a:solidFill>
              </a:rPr>
              <a:t>Actual: </a:t>
            </a:r>
            <a:r>
              <a:rPr lang="en-US" sz="1400" b="0" i="0">
                <a:solidFill>
                  <a:srgbClr val="003057"/>
                </a:solidFill>
                <a:effectLst/>
              </a:rPr>
              <a:t>45,353</a:t>
            </a:r>
            <a:endParaRPr lang="en-US" sz="1400">
              <a:solidFill>
                <a:srgbClr val="003057"/>
              </a:solidFill>
            </a:endParaRPr>
          </a:p>
          <a:p>
            <a:pPr algn="ctr"/>
            <a:r>
              <a:rPr lang="en-US" sz="1400">
                <a:solidFill>
                  <a:srgbClr val="003057"/>
                </a:solidFill>
              </a:rPr>
              <a:t>Predicted: </a:t>
            </a:r>
            <a:r>
              <a:rPr lang="en-US" sz="1400" b="0" i="0">
                <a:solidFill>
                  <a:srgbClr val="003057"/>
                </a:solidFill>
                <a:effectLst/>
              </a:rPr>
              <a:t>47,327</a:t>
            </a:r>
            <a:endParaRPr lang="en-US" sz="1400">
              <a:solidFill>
                <a:srgbClr val="003057"/>
              </a:solidFill>
            </a:endParaRPr>
          </a:p>
        </p:txBody>
      </p:sp>
      <p:sp>
        <p:nvSpPr>
          <p:cNvPr id="27" name="Rectangle 26">
            <a:extLst>
              <a:ext uri="{FF2B5EF4-FFF2-40B4-BE49-F238E27FC236}">
                <a16:creationId xmlns:a16="http://schemas.microsoft.com/office/drawing/2014/main" id="{26CFCCEE-FF5C-6641-07E3-FE4FEBE4B252}"/>
              </a:ext>
            </a:extLst>
          </p:cNvPr>
          <p:cNvSpPr/>
          <p:nvPr/>
        </p:nvSpPr>
        <p:spPr>
          <a:xfrm>
            <a:off x="3936325" y="6094299"/>
            <a:ext cx="1595829" cy="673404"/>
          </a:xfrm>
          <a:prstGeom prst="rect">
            <a:avLst/>
          </a:prstGeom>
          <a:solidFill>
            <a:srgbClr val="E5E0D4"/>
          </a:solidFill>
          <a:ln>
            <a:solidFill>
              <a:srgbClr val="E5E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3057"/>
                </a:solidFill>
              </a:rPr>
              <a:t>Baker</a:t>
            </a:r>
            <a:r>
              <a:rPr lang="en-US" sz="1400">
                <a:solidFill>
                  <a:srgbClr val="003057"/>
                </a:solidFill>
              </a:rPr>
              <a:t> </a:t>
            </a:r>
          </a:p>
          <a:p>
            <a:pPr algn="ctr"/>
            <a:r>
              <a:rPr lang="en-US" sz="1400">
                <a:solidFill>
                  <a:srgbClr val="003057"/>
                </a:solidFill>
              </a:rPr>
              <a:t>Actual: </a:t>
            </a:r>
            <a:r>
              <a:rPr lang="en-US" sz="1400" b="0" i="0">
                <a:solidFill>
                  <a:srgbClr val="003057"/>
                </a:solidFill>
                <a:effectLst/>
              </a:rPr>
              <a:t>189</a:t>
            </a:r>
            <a:endParaRPr lang="en-US" sz="1400">
              <a:solidFill>
                <a:srgbClr val="003057"/>
              </a:solidFill>
            </a:endParaRPr>
          </a:p>
          <a:p>
            <a:pPr algn="ctr"/>
            <a:r>
              <a:rPr lang="en-US" sz="1400">
                <a:solidFill>
                  <a:srgbClr val="003057"/>
                </a:solidFill>
              </a:rPr>
              <a:t>Predicted: 224</a:t>
            </a:r>
          </a:p>
        </p:txBody>
      </p:sp>
      <p:cxnSp>
        <p:nvCxnSpPr>
          <p:cNvPr id="28" name="Straight Connector 27">
            <a:extLst>
              <a:ext uri="{FF2B5EF4-FFF2-40B4-BE49-F238E27FC236}">
                <a16:creationId xmlns:a16="http://schemas.microsoft.com/office/drawing/2014/main" id="{B22DA3B5-92B8-ED2A-55CA-3830B82DBA7F}"/>
              </a:ext>
            </a:extLst>
          </p:cNvPr>
          <p:cNvCxnSpPr>
            <a:cxnSpLocks/>
            <a:stCxn id="26" idx="1"/>
          </p:cNvCxnSpPr>
          <p:nvPr/>
        </p:nvCxnSpPr>
        <p:spPr>
          <a:xfrm flipH="1" flipV="1">
            <a:off x="7953705" y="4683011"/>
            <a:ext cx="143613" cy="424214"/>
          </a:xfrm>
          <a:prstGeom prst="line">
            <a:avLst/>
          </a:prstGeom>
          <a:ln w="28575">
            <a:solidFill>
              <a:srgbClr val="FF737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8A8580-8075-BE37-6CBA-352CAFB4EB8B}"/>
              </a:ext>
            </a:extLst>
          </p:cNvPr>
          <p:cNvCxnSpPr>
            <a:cxnSpLocks/>
            <a:stCxn id="23" idx="0"/>
          </p:cNvCxnSpPr>
          <p:nvPr/>
        </p:nvCxnSpPr>
        <p:spPr>
          <a:xfrm flipV="1">
            <a:off x="10916109" y="2802005"/>
            <a:ext cx="0" cy="277989"/>
          </a:xfrm>
          <a:prstGeom prst="line">
            <a:avLst/>
          </a:prstGeom>
          <a:ln w="28575">
            <a:solidFill>
              <a:srgbClr val="FF737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26F094-6BDC-BCD3-235C-6B6D9FDF333F}"/>
              </a:ext>
            </a:extLst>
          </p:cNvPr>
          <p:cNvCxnSpPr>
            <a:cxnSpLocks/>
            <a:stCxn id="27" idx="0"/>
            <a:endCxn id="22" idx="2"/>
          </p:cNvCxnSpPr>
          <p:nvPr/>
        </p:nvCxnSpPr>
        <p:spPr>
          <a:xfrm flipV="1">
            <a:off x="4734240" y="5916160"/>
            <a:ext cx="1155634" cy="178139"/>
          </a:xfrm>
          <a:prstGeom prst="line">
            <a:avLst/>
          </a:prstGeom>
          <a:ln w="28575">
            <a:solidFill>
              <a:srgbClr val="FF73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099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a:xfrm>
            <a:off x="414867" y="462091"/>
            <a:ext cx="11575828" cy="1325563"/>
          </a:xfrm>
        </p:spPr>
        <p:txBody>
          <a:bodyPr>
            <a:normAutofit/>
          </a:bodyPr>
          <a:lstStyle/>
          <a:p>
            <a:r>
              <a:rPr lang="en-US" sz="4300" b="1">
                <a:latin typeface="Arial"/>
                <a:ea typeface="Roboto Black"/>
                <a:cs typeface="Arial"/>
              </a:rPr>
              <a:t>Predicting Loan Amount: Feature Selection</a:t>
            </a:r>
          </a:p>
        </p:txBody>
      </p:sp>
      <p:sp>
        <p:nvSpPr>
          <p:cNvPr id="25" name="Rectangle 24">
            <a:extLst>
              <a:ext uri="{FF2B5EF4-FFF2-40B4-BE49-F238E27FC236}">
                <a16:creationId xmlns:a16="http://schemas.microsoft.com/office/drawing/2014/main" id="{AE650C34-D112-2D2F-358B-4A09CC36E091}"/>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MODELING</a:t>
            </a:r>
          </a:p>
        </p:txBody>
      </p:sp>
      <p:sp>
        <p:nvSpPr>
          <p:cNvPr id="4" name="TextBox 3">
            <a:extLst>
              <a:ext uri="{FF2B5EF4-FFF2-40B4-BE49-F238E27FC236}">
                <a16:creationId xmlns:a16="http://schemas.microsoft.com/office/drawing/2014/main" id="{6794C35B-50CB-DA91-C310-87464F0B18D1}"/>
              </a:ext>
            </a:extLst>
          </p:cNvPr>
          <p:cNvSpPr txBox="1"/>
          <p:nvPr/>
        </p:nvSpPr>
        <p:spPr>
          <a:xfrm>
            <a:off x="601663" y="3937813"/>
            <a:ext cx="3267162" cy="369332"/>
          </a:xfrm>
          <a:prstGeom prst="rect">
            <a:avLst/>
          </a:prstGeom>
          <a:solidFill>
            <a:schemeClr val="accent2"/>
          </a:solidFill>
        </p:spPr>
        <p:txBody>
          <a:bodyPr wrap="square" lIns="91440" tIns="45720" rIns="91440" bIns="45720" rtlCol="0" anchor="t">
            <a:spAutoFit/>
          </a:bodyPr>
          <a:lstStyle/>
          <a:p>
            <a:pPr algn="ctr"/>
            <a:r>
              <a:rPr lang="en-US" b="1">
                <a:solidFill>
                  <a:schemeClr val="bg1"/>
                </a:solidFill>
              </a:rPr>
              <a:t>FINAL FEATURES</a:t>
            </a:r>
          </a:p>
        </p:txBody>
      </p:sp>
      <p:grpSp>
        <p:nvGrpSpPr>
          <p:cNvPr id="8" name="Group 7">
            <a:extLst>
              <a:ext uri="{FF2B5EF4-FFF2-40B4-BE49-F238E27FC236}">
                <a16:creationId xmlns:a16="http://schemas.microsoft.com/office/drawing/2014/main" id="{05217805-7F18-0957-67BD-3A2613AA962C}"/>
              </a:ext>
            </a:extLst>
          </p:cNvPr>
          <p:cNvGrpSpPr/>
          <p:nvPr/>
        </p:nvGrpSpPr>
        <p:grpSpPr>
          <a:xfrm>
            <a:off x="601663" y="4547724"/>
            <a:ext cx="491066" cy="491066"/>
            <a:chOff x="499767" y="2490324"/>
            <a:chExt cx="491066" cy="491066"/>
          </a:xfrm>
        </p:grpSpPr>
        <p:sp>
          <p:nvSpPr>
            <p:cNvPr id="6" name="Oval 5">
              <a:extLst>
                <a:ext uri="{FF2B5EF4-FFF2-40B4-BE49-F238E27FC236}">
                  <a16:creationId xmlns:a16="http://schemas.microsoft.com/office/drawing/2014/main" id="{DBE46197-C0E4-F47A-4E59-6893F6F8472C}"/>
                </a:ext>
              </a:extLst>
            </p:cNvPr>
            <p:cNvSpPr/>
            <p:nvPr/>
          </p:nvSpPr>
          <p:spPr>
            <a:xfrm>
              <a:off x="499767" y="2490324"/>
              <a:ext cx="491066" cy="491066"/>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1BF1AD6-E648-10A5-3B11-8B03DE08ACA3}"/>
                </a:ext>
              </a:extLst>
            </p:cNvPr>
            <p:cNvSpPr/>
            <p:nvPr/>
          </p:nvSpPr>
          <p:spPr>
            <a:xfrm>
              <a:off x="540976" y="2531533"/>
              <a:ext cx="408648" cy="408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3057"/>
                  </a:solidFill>
                  <a:latin typeface="Calibri" panose="020F0502020204030204" pitchFamily="34" charset="0"/>
                  <a:ea typeface="Calibri" panose="020F0502020204030204" pitchFamily="34" charset="0"/>
                  <a:cs typeface="Calibri" panose="020F0502020204030204" pitchFamily="34" charset="0"/>
                </a:rPr>
                <a:t>1</a:t>
              </a:r>
            </a:p>
          </p:txBody>
        </p:sp>
      </p:grpSp>
      <p:sp>
        <p:nvSpPr>
          <p:cNvPr id="10" name="TextBox 9">
            <a:extLst>
              <a:ext uri="{FF2B5EF4-FFF2-40B4-BE49-F238E27FC236}">
                <a16:creationId xmlns:a16="http://schemas.microsoft.com/office/drawing/2014/main" id="{2BA6301B-BE70-5C85-07B1-D2FD497353D8}"/>
              </a:ext>
            </a:extLst>
          </p:cNvPr>
          <p:cNvSpPr txBox="1"/>
          <p:nvPr/>
        </p:nvSpPr>
        <p:spPr>
          <a:xfrm>
            <a:off x="1180549" y="4484643"/>
            <a:ext cx="3033716" cy="646331"/>
          </a:xfrm>
          <a:prstGeom prst="rect">
            <a:avLst/>
          </a:prstGeom>
          <a:noFill/>
        </p:spPr>
        <p:txBody>
          <a:bodyPr wrap="square" rtlCol="0">
            <a:spAutoFit/>
          </a:bodyPr>
          <a:lstStyle/>
          <a:p>
            <a:r>
              <a:rPr lang="en-US"/>
              <a:t>March employment (population metric)</a:t>
            </a:r>
          </a:p>
        </p:txBody>
      </p:sp>
      <p:grpSp>
        <p:nvGrpSpPr>
          <p:cNvPr id="14" name="Group 13">
            <a:extLst>
              <a:ext uri="{FF2B5EF4-FFF2-40B4-BE49-F238E27FC236}">
                <a16:creationId xmlns:a16="http://schemas.microsoft.com/office/drawing/2014/main" id="{BD329442-9CCF-6F5C-B946-428B1469C18E}"/>
              </a:ext>
            </a:extLst>
          </p:cNvPr>
          <p:cNvGrpSpPr/>
          <p:nvPr/>
        </p:nvGrpSpPr>
        <p:grpSpPr>
          <a:xfrm>
            <a:off x="601663" y="5278113"/>
            <a:ext cx="491066" cy="491066"/>
            <a:chOff x="499767" y="2490324"/>
            <a:chExt cx="491066" cy="491066"/>
          </a:xfrm>
        </p:grpSpPr>
        <p:sp>
          <p:nvSpPr>
            <p:cNvPr id="12" name="Oval 11">
              <a:extLst>
                <a:ext uri="{FF2B5EF4-FFF2-40B4-BE49-F238E27FC236}">
                  <a16:creationId xmlns:a16="http://schemas.microsoft.com/office/drawing/2014/main" id="{630F6163-C2F7-0355-982A-1070A0E0975A}"/>
                </a:ext>
              </a:extLst>
            </p:cNvPr>
            <p:cNvSpPr/>
            <p:nvPr/>
          </p:nvSpPr>
          <p:spPr>
            <a:xfrm>
              <a:off x="499767" y="2490324"/>
              <a:ext cx="491066" cy="491066"/>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CA3FDC-ACA0-83FB-5069-FF2D934DFEAB}"/>
                </a:ext>
              </a:extLst>
            </p:cNvPr>
            <p:cNvSpPr/>
            <p:nvPr/>
          </p:nvSpPr>
          <p:spPr>
            <a:xfrm>
              <a:off x="540976" y="2531533"/>
              <a:ext cx="408648" cy="408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3057"/>
                  </a:solidFill>
                  <a:latin typeface="Calibri" panose="020F0502020204030204" pitchFamily="34" charset="0"/>
                  <a:ea typeface="Calibri" panose="020F0502020204030204" pitchFamily="34" charset="0"/>
                  <a:cs typeface="Calibri" panose="020F0502020204030204" pitchFamily="34" charset="0"/>
                </a:rPr>
                <a:t>2</a:t>
              </a:r>
            </a:p>
          </p:txBody>
        </p:sp>
      </p:grpSp>
      <p:sp>
        <p:nvSpPr>
          <p:cNvPr id="16" name="TextBox 15">
            <a:extLst>
              <a:ext uri="{FF2B5EF4-FFF2-40B4-BE49-F238E27FC236}">
                <a16:creationId xmlns:a16="http://schemas.microsoft.com/office/drawing/2014/main" id="{16997FFA-804E-0354-EAF6-712242745970}"/>
              </a:ext>
            </a:extLst>
          </p:cNvPr>
          <p:cNvSpPr txBox="1"/>
          <p:nvPr/>
        </p:nvSpPr>
        <p:spPr>
          <a:xfrm>
            <a:off x="1170389" y="5202128"/>
            <a:ext cx="2860996" cy="646331"/>
          </a:xfrm>
          <a:prstGeom prst="rect">
            <a:avLst/>
          </a:prstGeom>
          <a:noFill/>
        </p:spPr>
        <p:txBody>
          <a:bodyPr wrap="square" lIns="91440" tIns="45720" rIns="91440" bIns="45720" rtlCol="0" anchor="t">
            <a:spAutoFit/>
          </a:bodyPr>
          <a:lstStyle/>
          <a:p>
            <a:r>
              <a:rPr lang="en-US"/>
              <a:t>Non-employer entity rate: NEE/workforce</a:t>
            </a:r>
            <a:endParaRPr lang="en-US">
              <a:ea typeface="Roboto"/>
              <a:cs typeface="Roboto"/>
            </a:endParaRPr>
          </a:p>
        </p:txBody>
      </p:sp>
      <p:pic>
        <p:nvPicPr>
          <p:cNvPr id="18" name="Picture 17" descr="Logo&#10;&#10;Description automatically generated">
            <a:extLst>
              <a:ext uri="{FF2B5EF4-FFF2-40B4-BE49-F238E27FC236}">
                <a16:creationId xmlns:a16="http://schemas.microsoft.com/office/drawing/2014/main" id="{EDEBE61A-F3F8-D2D4-422A-593A9B2FC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16" y="2475398"/>
            <a:ext cx="922572" cy="922572"/>
          </a:xfrm>
          <a:prstGeom prst="rect">
            <a:avLst/>
          </a:prstGeom>
        </p:spPr>
      </p:pic>
      <p:sp>
        <p:nvSpPr>
          <p:cNvPr id="22" name="TextBox 21">
            <a:extLst>
              <a:ext uri="{FF2B5EF4-FFF2-40B4-BE49-F238E27FC236}">
                <a16:creationId xmlns:a16="http://schemas.microsoft.com/office/drawing/2014/main" id="{FF17C215-93E9-CE6D-49B6-5D4F4A7440CB}"/>
              </a:ext>
            </a:extLst>
          </p:cNvPr>
          <p:cNvSpPr txBox="1"/>
          <p:nvPr/>
        </p:nvSpPr>
        <p:spPr>
          <a:xfrm>
            <a:off x="642872" y="1805506"/>
            <a:ext cx="3267162" cy="369332"/>
          </a:xfrm>
          <a:prstGeom prst="rect">
            <a:avLst/>
          </a:prstGeom>
          <a:solidFill>
            <a:schemeClr val="accent2"/>
          </a:solidFill>
        </p:spPr>
        <p:txBody>
          <a:bodyPr wrap="square" rtlCol="0">
            <a:spAutoFit/>
          </a:bodyPr>
          <a:lstStyle/>
          <a:p>
            <a:pPr algn="ctr"/>
            <a:r>
              <a:rPr lang="en-US" b="1">
                <a:solidFill>
                  <a:schemeClr val="bg1"/>
                </a:solidFill>
              </a:rPr>
              <a:t>PERFORMANCE</a:t>
            </a:r>
          </a:p>
        </p:txBody>
      </p:sp>
      <p:grpSp>
        <p:nvGrpSpPr>
          <p:cNvPr id="23" name="Group 22">
            <a:extLst>
              <a:ext uri="{FF2B5EF4-FFF2-40B4-BE49-F238E27FC236}">
                <a16:creationId xmlns:a16="http://schemas.microsoft.com/office/drawing/2014/main" id="{B99A0633-8AFF-A6AA-BF37-35EE3FDBBF1E}"/>
              </a:ext>
            </a:extLst>
          </p:cNvPr>
          <p:cNvGrpSpPr/>
          <p:nvPr/>
        </p:nvGrpSpPr>
        <p:grpSpPr>
          <a:xfrm>
            <a:off x="601663" y="6009632"/>
            <a:ext cx="491066" cy="491066"/>
            <a:chOff x="499767" y="2490324"/>
            <a:chExt cx="491066" cy="491066"/>
          </a:xfrm>
        </p:grpSpPr>
        <p:sp>
          <p:nvSpPr>
            <p:cNvPr id="24" name="Oval 23">
              <a:extLst>
                <a:ext uri="{FF2B5EF4-FFF2-40B4-BE49-F238E27FC236}">
                  <a16:creationId xmlns:a16="http://schemas.microsoft.com/office/drawing/2014/main" id="{A5301686-A2E5-B30A-BA57-8F8D168F9001}"/>
                </a:ext>
              </a:extLst>
            </p:cNvPr>
            <p:cNvSpPr/>
            <p:nvPr/>
          </p:nvSpPr>
          <p:spPr>
            <a:xfrm>
              <a:off x="499767" y="2490324"/>
              <a:ext cx="491066" cy="491066"/>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9F0D21-82DE-EF2E-5C47-EFC791AD8A8D}"/>
                </a:ext>
              </a:extLst>
            </p:cNvPr>
            <p:cNvSpPr/>
            <p:nvPr/>
          </p:nvSpPr>
          <p:spPr>
            <a:xfrm>
              <a:off x="540976" y="2531533"/>
              <a:ext cx="408648" cy="4086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003057"/>
                  </a:solidFill>
                  <a:latin typeface="Calibri"/>
                  <a:ea typeface="Calibri" panose="020F0502020204030204" pitchFamily="34" charset="0"/>
                  <a:cs typeface="Calibri"/>
                </a:rPr>
                <a:t>3</a:t>
              </a:r>
              <a:endParaRPr lang="en-US" b="1">
                <a:solidFill>
                  <a:srgbClr val="003057"/>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7" name="TextBox 26">
            <a:extLst>
              <a:ext uri="{FF2B5EF4-FFF2-40B4-BE49-F238E27FC236}">
                <a16:creationId xmlns:a16="http://schemas.microsoft.com/office/drawing/2014/main" id="{F83F88FD-EAB9-C74E-0D41-FBE3CCE3121D}"/>
              </a:ext>
            </a:extLst>
          </p:cNvPr>
          <p:cNvSpPr txBox="1"/>
          <p:nvPr/>
        </p:nvSpPr>
        <p:spPr>
          <a:xfrm>
            <a:off x="1200869" y="5933647"/>
            <a:ext cx="2708596" cy="923330"/>
          </a:xfrm>
          <a:prstGeom prst="rect">
            <a:avLst/>
          </a:prstGeom>
          <a:noFill/>
        </p:spPr>
        <p:txBody>
          <a:bodyPr wrap="square" lIns="91440" tIns="45720" rIns="91440" bIns="45720" rtlCol="0" anchor="t">
            <a:spAutoFit/>
          </a:bodyPr>
          <a:lstStyle/>
          <a:p>
            <a:r>
              <a:rPr lang="en-US"/>
              <a:t>"High Density" County Binary Variable: 1 if pop &gt; 500k, 0 otherwise</a:t>
            </a:r>
          </a:p>
        </p:txBody>
      </p:sp>
      <p:sp>
        <p:nvSpPr>
          <p:cNvPr id="11" name="TextBox 10">
            <a:extLst>
              <a:ext uri="{FF2B5EF4-FFF2-40B4-BE49-F238E27FC236}">
                <a16:creationId xmlns:a16="http://schemas.microsoft.com/office/drawing/2014/main" id="{320F384C-85FB-94E8-CD5B-DAA9CDA254AD}"/>
              </a:ext>
            </a:extLst>
          </p:cNvPr>
          <p:cNvSpPr txBox="1"/>
          <p:nvPr/>
        </p:nvSpPr>
        <p:spPr>
          <a:xfrm>
            <a:off x="1704888" y="2278721"/>
            <a:ext cx="2161298" cy="646331"/>
          </a:xfrm>
          <a:prstGeom prst="rect">
            <a:avLst/>
          </a:prstGeom>
          <a:noFill/>
        </p:spPr>
        <p:txBody>
          <a:bodyPr wrap="square" lIns="91440" tIns="45720" rIns="91440" bIns="45720" rtlCol="0" anchor="t">
            <a:spAutoFit/>
          </a:bodyPr>
          <a:lstStyle/>
          <a:p>
            <a:r>
              <a:rPr lang="en-US" b="1">
                <a:ea typeface="Roboto"/>
                <a:cs typeface="Roboto"/>
              </a:rPr>
              <a:t>Linear Regression R2 Score: </a:t>
            </a:r>
            <a:r>
              <a:rPr lang="en-US">
                <a:ea typeface="Roboto"/>
                <a:cs typeface="Roboto"/>
              </a:rPr>
              <a:t>0.995</a:t>
            </a:r>
          </a:p>
        </p:txBody>
      </p:sp>
      <p:sp>
        <p:nvSpPr>
          <p:cNvPr id="19" name="Slide Number Placeholder 18">
            <a:extLst>
              <a:ext uri="{FF2B5EF4-FFF2-40B4-BE49-F238E27FC236}">
                <a16:creationId xmlns:a16="http://schemas.microsoft.com/office/drawing/2014/main" id="{43B70D94-2BC9-9186-6B53-4ED2A9348BBC}"/>
              </a:ext>
            </a:extLst>
          </p:cNvPr>
          <p:cNvSpPr>
            <a:spLocks noGrp="1"/>
          </p:cNvSpPr>
          <p:nvPr>
            <p:ph type="sldNum" sz="quarter" idx="12"/>
          </p:nvPr>
        </p:nvSpPr>
        <p:spPr>
          <a:xfrm>
            <a:off x="9194563" y="-3145"/>
            <a:ext cx="2999573" cy="464825"/>
          </a:xfrm>
        </p:spPr>
        <p:txBody>
          <a:bodyPr/>
          <a:lstStyle/>
          <a:p>
            <a:fld id="{729B7F95-07C0-4931-B734-4FE83E13B892}" type="slidenum">
              <a:rPr lang="en-US" sz="1600" dirty="0" smtClean="0">
                <a:solidFill>
                  <a:schemeClr val="accent2"/>
                </a:solidFill>
                <a:latin typeface="Arial"/>
                <a:cs typeface="Arial"/>
              </a:rPr>
              <a:pPr/>
              <a:t>19</a:t>
            </a:fld>
            <a:endParaRPr lang="en-US" sz="1600">
              <a:solidFill>
                <a:schemeClr val="accent2"/>
              </a:solidFill>
              <a:latin typeface="Arial"/>
              <a:cs typeface="Arial"/>
            </a:endParaRPr>
          </a:p>
        </p:txBody>
      </p:sp>
      <p:graphicFrame>
        <p:nvGraphicFramePr>
          <p:cNvPr id="21" name="Table 27">
            <a:extLst>
              <a:ext uri="{FF2B5EF4-FFF2-40B4-BE49-F238E27FC236}">
                <a16:creationId xmlns:a16="http://schemas.microsoft.com/office/drawing/2014/main" id="{39BDFEAF-C95F-0B11-1A41-7EFAFDECD8F6}"/>
              </a:ext>
            </a:extLst>
          </p:cNvPr>
          <p:cNvGraphicFramePr>
            <a:graphicFrameLocks noGrp="1"/>
          </p:cNvGraphicFramePr>
          <p:nvPr>
            <p:extLst>
              <p:ext uri="{D42A27DB-BD31-4B8C-83A1-F6EECF244321}">
                <p14:modId xmlns:p14="http://schemas.microsoft.com/office/powerpoint/2010/main" val="747348115"/>
              </p:ext>
            </p:extLst>
          </p:nvPr>
        </p:nvGraphicFramePr>
        <p:xfrm>
          <a:off x="4191000" y="2171700"/>
          <a:ext cx="7942420" cy="3316842"/>
        </p:xfrm>
        <a:graphic>
          <a:graphicData uri="http://schemas.openxmlformats.org/drawingml/2006/table">
            <a:tbl>
              <a:tblPr firstRow="1" bandRow="1">
                <a:tableStyleId>{5C22544A-7EE6-4342-B048-85BDC9FD1C3A}</a:tableStyleId>
              </a:tblPr>
              <a:tblGrid>
                <a:gridCol w="3971210">
                  <a:extLst>
                    <a:ext uri="{9D8B030D-6E8A-4147-A177-3AD203B41FA5}">
                      <a16:colId xmlns:a16="http://schemas.microsoft.com/office/drawing/2014/main" val="3326965824"/>
                    </a:ext>
                  </a:extLst>
                </a:gridCol>
                <a:gridCol w="3971210">
                  <a:extLst>
                    <a:ext uri="{9D8B030D-6E8A-4147-A177-3AD203B41FA5}">
                      <a16:colId xmlns:a16="http://schemas.microsoft.com/office/drawing/2014/main" val="2087561104"/>
                    </a:ext>
                  </a:extLst>
                </a:gridCol>
              </a:tblGrid>
              <a:tr h="552807">
                <a:tc>
                  <a:txBody>
                    <a:bodyPr/>
                    <a:lstStyle/>
                    <a:p>
                      <a:pPr algn="ctr"/>
                      <a:r>
                        <a:rPr lang="en-US" sz="2400"/>
                        <a:t>Model Features</a:t>
                      </a:r>
                    </a:p>
                  </a:txBody>
                  <a:tcPr anchor="ctr"/>
                </a:tc>
                <a:tc>
                  <a:txBody>
                    <a:bodyPr/>
                    <a:lstStyle/>
                    <a:p>
                      <a:pPr algn="ctr"/>
                      <a:r>
                        <a:rPr lang="en-US" sz="2400"/>
                        <a:t>Adj R2 Score</a:t>
                      </a:r>
                    </a:p>
                  </a:txBody>
                  <a:tcPr anchor="ctr"/>
                </a:tc>
                <a:extLst>
                  <a:ext uri="{0D108BD9-81ED-4DB2-BD59-A6C34878D82A}">
                    <a16:rowId xmlns:a16="http://schemas.microsoft.com/office/drawing/2014/main" val="2607898344"/>
                  </a:ext>
                </a:extLst>
              </a:tr>
              <a:tr h="552807">
                <a:tc>
                  <a:txBody>
                    <a:bodyPr/>
                    <a:lstStyle/>
                    <a:p>
                      <a:pPr algn="ctr"/>
                      <a:r>
                        <a:rPr lang="en-US"/>
                        <a:t>Employment</a:t>
                      </a:r>
                    </a:p>
                  </a:txBody>
                  <a:tcPr anchor="ctr"/>
                </a:tc>
                <a:tc>
                  <a:txBody>
                    <a:bodyPr/>
                    <a:lstStyle/>
                    <a:p>
                      <a:pPr algn="ctr"/>
                      <a:r>
                        <a:rPr lang="en-US"/>
                        <a:t>0.9877</a:t>
                      </a:r>
                    </a:p>
                  </a:txBody>
                  <a:tcPr anchor="ctr"/>
                </a:tc>
                <a:extLst>
                  <a:ext uri="{0D108BD9-81ED-4DB2-BD59-A6C34878D82A}">
                    <a16:rowId xmlns:a16="http://schemas.microsoft.com/office/drawing/2014/main" val="1666039196"/>
                  </a:ext>
                </a:extLst>
              </a:tr>
              <a:tr h="552807">
                <a:tc>
                  <a:txBody>
                    <a:bodyPr/>
                    <a:lstStyle/>
                    <a:p>
                      <a:pPr algn="ctr"/>
                      <a:r>
                        <a:rPr lang="en-US"/>
                        <a:t>Emp, NEE/Workforce</a:t>
                      </a:r>
                    </a:p>
                  </a:txBody>
                  <a:tcPr anchor="ctr"/>
                </a:tc>
                <a:tc>
                  <a:txBody>
                    <a:bodyPr/>
                    <a:lstStyle/>
                    <a:p>
                      <a:pPr algn="ctr"/>
                      <a:r>
                        <a:rPr lang="en-US"/>
                        <a:t>0.9897</a:t>
                      </a:r>
                    </a:p>
                  </a:txBody>
                  <a:tcPr anchor="ctr"/>
                </a:tc>
                <a:extLst>
                  <a:ext uri="{0D108BD9-81ED-4DB2-BD59-A6C34878D82A}">
                    <a16:rowId xmlns:a16="http://schemas.microsoft.com/office/drawing/2014/main" val="650814666"/>
                  </a:ext>
                </a:extLst>
              </a:tr>
              <a:tr h="552807">
                <a:tc>
                  <a:txBody>
                    <a:bodyPr/>
                    <a:lstStyle/>
                    <a:p>
                      <a:pPr algn="ctr"/>
                      <a:r>
                        <a:rPr lang="en-US"/>
                        <a:t>Emp, NEE/W, Avg Weekly Wages</a:t>
                      </a:r>
                    </a:p>
                  </a:txBody>
                  <a:tcPr anchor="ctr"/>
                </a:tc>
                <a:tc>
                  <a:txBody>
                    <a:bodyPr/>
                    <a:lstStyle/>
                    <a:p>
                      <a:pPr algn="ctr"/>
                      <a:r>
                        <a:rPr lang="en-US"/>
                        <a:t>0.9896</a:t>
                      </a:r>
                    </a:p>
                  </a:txBody>
                  <a:tcPr anchor="ctr"/>
                </a:tc>
                <a:extLst>
                  <a:ext uri="{0D108BD9-81ED-4DB2-BD59-A6C34878D82A}">
                    <a16:rowId xmlns:a16="http://schemas.microsoft.com/office/drawing/2014/main" val="561073940"/>
                  </a:ext>
                </a:extLst>
              </a:tr>
              <a:tr h="552807">
                <a:tc>
                  <a:txBody>
                    <a:bodyPr/>
                    <a:lstStyle/>
                    <a:p>
                      <a:pPr algn="ctr"/>
                      <a:r>
                        <a:rPr lang="en-US"/>
                        <a:t>Emp, NEE/W, High Density</a:t>
                      </a:r>
                    </a:p>
                  </a:txBody>
                  <a:tcPr anchor="ctr"/>
                </a:tc>
                <a:tc>
                  <a:txBody>
                    <a:bodyPr/>
                    <a:lstStyle/>
                    <a:p>
                      <a:pPr algn="ctr"/>
                      <a:r>
                        <a:rPr lang="en-US"/>
                        <a:t>0.9944</a:t>
                      </a:r>
                    </a:p>
                  </a:txBody>
                  <a:tcPr anchor="ctr"/>
                </a:tc>
                <a:extLst>
                  <a:ext uri="{0D108BD9-81ED-4DB2-BD59-A6C34878D82A}">
                    <a16:rowId xmlns:a16="http://schemas.microsoft.com/office/drawing/2014/main" val="662117169"/>
                  </a:ext>
                </a:extLst>
              </a:tr>
              <a:tr h="552807">
                <a:tc>
                  <a:txBody>
                    <a:bodyPr/>
                    <a:lstStyle/>
                    <a:p>
                      <a:pPr algn="ctr"/>
                      <a:r>
                        <a:rPr lang="en-US"/>
                        <a:t>Emp, NEE/W, HD, HD Interaction</a:t>
                      </a:r>
                    </a:p>
                  </a:txBody>
                  <a:tcPr anchor="ctr"/>
                </a:tc>
                <a:tc>
                  <a:txBody>
                    <a:bodyPr/>
                    <a:lstStyle/>
                    <a:p>
                      <a:pPr algn="ctr"/>
                      <a:r>
                        <a:rPr lang="en-US"/>
                        <a:t>0.9956</a:t>
                      </a:r>
                    </a:p>
                  </a:txBody>
                  <a:tcPr anchor="ctr"/>
                </a:tc>
                <a:extLst>
                  <a:ext uri="{0D108BD9-81ED-4DB2-BD59-A6C34878D82A}">
                    <a16:rowId xmlns:a16="http://schemas.microsoft.com/office/drawing/2014/main" val="3710974360"/>
                  </a:ext>
                </a:extLst>
              </a:tr>
            </a:tbl>
          </a:graphicData>
        </a:graphic>
      </p:graphicFrame>
    </p:spTree>
    <p:extLst>
      <p:ext uri="{BB962C8B-B14F-4D97-AF65-F5344CB8AC3E}">
        <p14:creationId xmlns:p14="http://schemas.microsoft.com/office/powerpoint/2010/main" val="277812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5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DDEC4-0A7A-40F9-B27B-69C92161BE0E}"/>
              </a:ext>
            </a:extLst>
          </p:cNvPr>
          <p:cNvSpPr>
            <a:spLocks noGrp="1"/>
          </p:cNvSpPr>
          <p:nvPr>
            <p:ph type="title"/>
          </p:nvPr>
        </p:nvSpPr>
        <p:spPr>
          <a:xfrm>
            <a:off x="838200" y="365125"/>
            <a:ext cx="10515600" cy="1325563"/>
          </a:xfrm>
        </p:spPr>
        <p:txBody>
          <a:bodyPr>
            <a:normAutofit/>
          </a:bodyPr>
          <a:lstStyle/>
          <a:p>
            <a:r>
              <a:rPr lang="en-US" sz="5400" b="1">
                <a:latin typeface="Arial"/>
                <a:ea typeface="Roboto Medium"/>
                <a:cs typeface="Arial"/>
              </a:rPr>
              <a:t>Meet the Team </a:t>
            </a:r>
          </a:p>
        </p:txBody>
      </p:sp>
      <p:sp>
        <p:nvSpPr>
          <p:cNvPr id="6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56514E5-D118-472E-B043-0F7303A23E03}"/>
              </a:ext>
            </a:extLst>
          </p:cNvPr>
          <p:cNvPicPr>
            <a:picLocks noChangeAspect="1"/>
          </p:cNvPicPr>
          <p:nvPr/>
        </p:nvPicPr>
        <p:blipFill>
          <a:blip r:embed="rId2"/>
          <a:srcRect t="977" b="977"/>
          <a:stretch/>
        </p:blipFill>
        <p:spPr>
          <a:xfrm>
            <a:off x="1001276" y="3085143"/>
            <a:ext cx="1606711" cy="1821440"/>
          </a:xfrm>
          <a:custGeom>
            <a:avLst/>
            <a:gdLst>
              <a:gd name="connsiteX0" fmla="*/ 1799845 w 3599594"/>
              <a:gd name="connsiteY0" fmla="*/ 0 h 4080666"/>
              <a:gd name="connsiteX1" fmla="*/ 1921765 w 3599594"/>
              <a:gd name="connsiteY1" fmla="*/ 32654 h 4080666"/>
              <a:gd name="connsiteX2" fmla="*/ 3477674 w 3599594"/>
              <a:gd name="connsiteY2" fmla="*/ 930956 h 4080666"/>
              <a:gd name="connsiteX3" fmla="*/ 3599594 w 3599594"/>
              <a:gd name="connsiteY3" fmla="*/ 1142126 h 4080666"/>
              <a:gd name="connsiteX4" fmla="*/ 3599594 w 3599594"/>
              <a:gd name="connsiteY4" fmla="*/ 2938446 h 4080666"/>
              <a:gd name="connsiteX5" fmla="*/ 3477674 w 3599594"/>
              <a:gd name="connsiteY5" fmla="*/ 3149615 h 4080666"/>
              <a:gd name="connsiteX6" fmla="*/ 1921765 w 3599594"/>
              <a:gd name="connsiteY6" fmla="*/ 4048013 h 4080666"/>
              <a:gd name="connsiteX7" fmla="*/ 1677925 w 3599594"/>
              <a:gd name="connsiteY7" fmla="*/ 4048013 h 4080666"/>
              <a:gd name="connsiteX8" fmla="*/ 121921 w 3599594"/>
              <a:gd name="connsiteY8" fmla="*/ 3149615 h 4080666"/>
              <a:gd name="connsiteX9" fmla="*/ 1 w 3599594"/>
              <a:gd name="connsiteY9" fmla="*/ 2938446 h 4080666"/>
              <a:gd name="connsiteX10" fmla="*/ 1 w 3599594"/>
              <a:gd name="connsiteY10" fmla="*/ 1142126 h 4080666"/>
              <a:gd name="connsiteX11" fmla="*/ 121921 w 3599594"/>
              <a:gd name="connsiteY11" fmla="*/ 930956 h 4080666"/>
              <a:gd name="connsiteX12" fmla="*/ 1677925 w 3599594"/>
              <a:gd name="connsiteY12" fmla="*/ 32654 h 4080666"/>
              <a:gd name="connsiteX13" fmla="*/ 1799845 w 3599594"/>
              <a:gd name="connsiteY13" fmla="*/ 0 h 408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9594" h="4080666">
                <a:moveTo>
                  <a:pt x="1799845" y="0"/>
                </a:moveTo>
                <a:cubicBezTo>
                  <a:pt x="1841943" y="0"/>
                  <a:pt x="1884040" y="10885"/>
                  <a:pt x="1921765" y="32654"/>
                </a:cubicBezTo>
                <a:lnTo>
                  <a:pt x="3477674" y="930956"/>
                </a:lnTo>
                <a:cubicBezTo>
                  <a:pt x="3553089" y="974543"/>
                  <a:pt x="3599554" y="1055021"/>
                  <a:pt x="3599594" y="1142126"/>
                </a:cubicBezTo>
                <a:lnTo>
                  <a:pt x="3599594" y="2938446"/>
                </a:lnTo>
                <a:cubicBezTo>
                  <a:pt x="3599613" y="3025566"/>
                  <a:pt x="3553132" y="3106072"/>
                  <a:pt x="3477674" y="3149615"/>
                </a:cubicBezTo>
                <a:lnTo>
                  <a:pt x="1921765" y="4048013"/>
                </a:lnTo>
                <a:cubicBezTo>
                  <a:pt x="1846316" y="4091551"/>
                  <a:pt x="1753375" y="4091551"/>
                  <a:pt x="1677925" y="4048013"/>
                </a:cubicBezTo>
                <a:lnTo>
                  <a:pt x="121921" y="3149615"/>
                </a:lnTo>
                <a:cubicBezTo>
                  <a:pt x="46463" y="3106072"/>
                  <a:pt x="-18" y="3025565"/>
                  <a:pt x="1" y="2938446"/>
                </a:cubicBezTo>
                <a:lnTo>
                  <a:pt x="1" y="1142126"/>
                </a:lnTo>
                <a:cubicBezTo>
                  <a:pt x="41" y="1055021"/>
                  <a:pt x="46506" y="974543"/>
                  <a:pt x="121921" y="930956"/>
                </a:cubicBezTo>
                <a:lnTo>
                  <a:pt x="1677925" y="32654"/>
                </a:lnTo>
                <a:cubicBezTo>
                  <a:pt x="1715650" y="10885"/>
                  <a:pt x="1757748" y="0"/>
                  <a:pt x="1799845" y="0"/>
                </a:cubicBezTo>
                <a:close/>
              </a:path>
            </a:pathLst>
          </a:custGeom>
          <a:ln w="28575">
            <a:solidFill>
              <a:schemeClr val="accent1"/>
            </a:solidFill>
          </a:ln>
        </p:spPr>
      </p:pic>
      <p:sp>
        <p:nvSpPr>
          <p:cNvPr id="8" name="Title 29">
            <a:extLst>
              <a:ext uri="{FF2B5EF4-FFF2-40B4-BE49-F238E27FC236}">
                <a16:creationId xmlns:a16="http://schemas.microsoft.com/office/drawing/2014/main" id="{C536AF1E-8D2F-4E17-91F3-03B833151713}"/>
              </a:ext>
            </a:extLst>
          </p:cNvPr>
          <p:cNvSpPr txBox="1">
            <a:spLocks/>
          </p:cNvSpPr>
          <p:nvPr/>
        </p:nvSpPr>
        <p:spPr>
          <a:xfrm>
            <a:off x="838200" y="5024391"/>
            <a:ext cx="1932861" cy="2898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pPr algn="ctr" defTabSz="950976">
              <a:spcAft>
                <a:spcPts val="600"/>
              </a:spcAft>
            </a:pPr>
            <a:r>
              <a:rPr lang="en-US" sz="1248" kern="1200">
                <a:solidFill>
                  <a:schemeClr val="tx2"/>
                </a:solidFill>
                <a:latin typeface="Arial"/>
                <a:ea typeface="Roboto Medium"/>
                <a:cs typeface="Arial"/>
              </a:rPr>
              <a:t>Paula Simonetti</a:t>
            </a:r>
            <a:endParaRPr lang="en-US" sz="1200">
              <a:latin typeface="Arial" panose="020B0604020202020204" pitchFamily="34" charset="0"/>
            </a:endParaRPr>
          </a:p>
        </p:txBody>
      </p:sp>
      <p:pic>
        <p:nvPicPr>
          <p:cNvPr id="15" name="Picture 14">
            <a:extLst>
              <a:ext uri="{FF2B5EF4-FFF2-40B4-BE49-F238E27FC236}">
                <a16:creationId xmlns:a16="http://schemas.microsoft.com/office/drawing/2014/main" id="{2F37FBAB-3024-41B9-B0AA-02FED5EA753D}"/>
              </a:ext>
            </a:extLst>
          </p:cNvPr>
          <p:cNvPicPr>
            <a:picLocks noChangeAspect="1"/>
          </p:cNvPicPr>
          <p:nvPr/>
        </p:nvPicPr>
        <p:blipFill>
          <a:blip r:embed="rId3"/>
          <a:srcRect t="1436" b="1436"/>
          <a:stretch/>
        </p:blipFill>
        <p:spPr>
          <a:xfrm>
            <a:off x="3146960" y="3085143"/>
            <a:ext cx="1606711" cy="1821440"/>
          </a:xfrm>
          <a:custGeom>
            <a:avLst/>
            <a:gdLst>
              <a:gd name="connsiteX0" fmla="*/ 1799845 w 3599594"/>
              <a:gd name="connsiteY0" fmla="*/ 0 h 4080666"/>
              <a:gd name="connsiteX1" fmla="*/ 1921765 w 3599594"/>
              <a:gd name="connsiteY1" fmla="*/ 32654 h 4080666"/>
              <a:gd name="connsiteX2" fmla="*/ 3477674 w 3599594"/>
              <a:gd name="connsiteY2" fmla="*/ 930956 h 4080666"/>
              <a:gd name="connsiteX3" fmla="*/ 3599594 w 3599594"/>
              <a:gd name="connsiteY3" fmla="*/ 1142126 h 4080666"/>
              <a:gd name="connsiteX4" fmla="*/ 3599594 w 3599594"/>
              <a:gd name="connsiteY4" fmla="*/ 2938446 h 4080666"/>
              <a:gd name="connsiteX5" fmla="*/ 3477674 w 3599594"/>
              <a:gd name="connsiteY5" fmla="*/ 3149615 h 4080666"/>
              <a:gd name="connsiteX6" fmla="*/ 1921765 w 3599594"/>
              <a:gd name="connsiteY6" fmla="*/ 4048013 h 4080666"/>
              <a:gd name="connsiteX7" fmla="*/ 1677925 w 3599594"/>
              <a:gd name="connsiteY7" fmla="*/ 4048013 h 4080666"/>
              <a:gd name="connsiteX8" fmla="*/ 121921 w 3599594"/>
              <a:gd name="connsiteY8" fmla="*/ 3149615 h 4080666"/>
              <a:gd name="connsiteX9" fmla="*/ 1 w 3599594"/>
              <a:gd name="connsiteY9" fmla="*/ 2938446 h 4080666"/>
              <a:gd name="connsiteX10" fmla="*/ 1 w 3599594"/>
              <a:gd name="connsiteY10" fmla="*/ 1142126 h 4080666"/>
              <a:gd name="connsiteX11" fmla="*/ 121921 w 3599594"/>
              <a:gd name="connsiteY11" fmla="*/ 930956 h 4080666"/>
              <a:gd name="connsiteX12" fmla="*/ 1677925 w 3599594"/>
              <a:gd name="connsiteY12" fmla="*/ 32654 h 4080666"/>
              <a:gd name="connsiteX13" fmla="*/ 1799845 w 3599594"/>
              <a:gd name="connsiteY13" fmla="*/ 0 h 408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9594" h="4080666">
                <a:moveTo>
                  <a:pt x="1799845" y="0"/>
                </a:moveTo>
                <a:cubicBezTo>
                  <a:pt x="1841943" y="0"/>
                  <a:pt x="1884040" y="10885"/>
                  <a:pt x="1921765" y="32654"/>
                </a:cubicBezTo>
                <a:lnTo>
                  <a:pt x="3477674" y="930956"/>
                </a:lnTo>
                <a:cubicBezTo>
                  <a:pt x="3553089" y="974543"/>
                  <a:pt x="3599554" y="1055021"/>
                  <a:pt x="3599594" y="1142126"/>
                </a:cubicBezTo>
                <a:lnTo>
                  <a:pt x="3599594" y="2938446"/>
                </a:lnTo>
                <a:cubicBezTo>
                  <a:pt x="3599613" y="3025566"/>
                  <a:pt x="3553132" y="3106072"/>
                  <a:pt x="3477674" y="3149615"/>
                </a:cubicBezTo>
                <a:lnTo>
                  <a:pt x="1921765" y="4048013"/>
                </a:lnTo>
                <a:cubicBezTo>
                  <a:pt x="1846316" y="4091551"/>
                  <a:pt x="1753375" y="4091551"/>
                  <a:pt x="1677925" y="4048013"/>
                </a:cubicBezTo>
                <a:lnTo>
                  <a:pt x="121921" y="3149615"/>
                </a:lnTo>
                <a:cubicBezTo>
                  <a:pt x="46463" y="3106072"/>
                  <a:pt x="-18" y="3025565"/>
                  <a:pt x="1" y="2938446"/>
                </a:cubicBezTo>
                <a:lnTo>
                  <a:pt x="1" y="1142126"/>
                </a:lnTo>
                <a:cubicBezTo>
                  <a:pt x="41" y="1055021"/>
                  <a:pt x="46506" y="974543"/>
                  <a:pt x="121921" y="930956"/>
                </a:cubicBezTo>
                <a:lnTo>
                  <a:pt x="1677925" y="32654"/>
                </a:lnTo>
                <a:cubicBezTo>
                  <a:pt x="1715650" y="10885"/>
                  <a:pt x="1757748" y="0"/>
                  <a:pt x="1799845" y="0"/>
                </a:cubicBezTo>
                <a:close/>
              </a:path>
            </a:pathLst>
          </a:custGeom>
          <a:ln w="28575">
            <a:solidFill>
              <a:schemeClr val="accent1"/>
            </a:solidFill>
          </a:ln>
        </p:spPr>
      </p:pic>
      <p:pic>
        <p:nvPicPr>
          <p:cNvPr id="17" name="Picture 16">
            <a:extLst>
              <a:ext uri="{FF2B5EF4-FFF2-40B4-BE49-F238E27FC236}">
                <a16:creationId xmlns:a16="http://schemas.microsoft.com/office/drawing/2014/main" id="{67539008-7886-403E-B868-4E242C62E7FB}"/>
              </a:ext>
            </a:extLst>
          </p:cNvPr>
          <p:cNvPicPr>
            <a:picLocks noChangeAspect="1"/>
          </p:cNvPicPr>
          <p:nvPr/>
        </p:nvPicPr>
        <p:blipFill>
          <a:blip r:embed="rId4"/>
          <a:srcRect l="5894" r="5894"/>
          <a:stretch/>
        </p:blipFill>
        <p:spPr>
          <a:xfrm>
            <a:off x="5292645" y="3085143"/>
            <a:ext cx="1606711" cy="1821440"/>
          </a:xfrm>
          <a:custGeom>
            <a:avLst/>
            <a:gdLst>
              <a:gd name="connsiteX0" fmla="*/ 1799845 w 3599594"/>
              <a:gd name="connsiteY0" fmla="*/ 0 h 4080666"/>
              <a:gd name="connsiteX1" fmla="*/ 1921765 w 3599594"/>
              <a:gd name="connsiteY1" fmla="*/ 32654 h 4080666"/>
              <a:gd name="connsiteX2" fmla="*/ 3477674 w 3599594"/>
              <a:gd name="connsiteY2" fmla="*/ 930956 h 4080666"/>
              <a:gd name="connsiteX3" fmla="*/ 3599594 w 3599594"/>
              <a:gd name="connsiteY3" fmla="*/ 1142126 h 4080666"/>
              <a:gd name="connsiteX4" fmla="*/ 3599594 w 3599594"/>
              <a:gd name="connsiteY4" fmla="*/ 2938446 h 4080666"/>
              <a:gd name="connsiteX5" fmla="*/ 3477674 w 3599594"/>
              <a:gd name="connsiteY5" fmla="*/ 3149615 h 4080666"/>
              <a:gd name="connsiteX6" fmla="*/ 1921765 w 3599594"/>
              <a:gd name="connsiteY6" fmla="*/ 4048013 h 4080666"/>
              <a:gd name="connsiteX7" fmla="*/ 1677925 w 3599594"/>
              <a:gd name="connsiteY7" fmla="*/ 4048013 h 4080666"/>
              <a:gd name="connsiteX8" fmla="*/ 121921 w 3599594"/>
              <a:gd name="connsiteY8" fmla="*/ 3149615 h 4080666"/>
              <a:gd name="connsiteX9" fmla="*/ 1 w 3599594"/>
              <a:gd name="connsiteY9" fmla="*/ 2938446 h 4080666"/>
              <a:gd name="connsiteX10" fmla="*/ 1 w 3599594"/>
              <a:gd name="connsiteY10" fmla="*/ 1142126 h 4080666"/>
              <a:gd name="connsiteX11" fmla="*/ 121921 w 3599594"/>
              <a:gd name="connsiteY11" fmla="*/ 930956 h 4080666"/>
              <a:gd name="connsiteX12" fmla="*/ 1677925 w 3599594"/>
              <a:gd name="connsiteY12" fmla="*/ 32654 h 4080666"/>
              <a:gd name="connsiteX13" fmla="*/ 1799845 w 3599594"/>
              <a:gd name="connsiteY13" fmla="*/ 0 h 408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9594" h="4080666">
                <a:moveTo>
                  <a:pt x="1799845" y="0"/>
                </a:moveTo>
                <a:cubicBezTo>
                  <a:pt x="1841943" y="0"/>
                  <a:pt x="1884040" y="10885"/>
                  <a:pt x="1921765" y="32654"/>
                </a:cubicBezTo>
                <a:lnTo>
                  <a:pt x="3477674" y="930956"/>
                </a:lnTo>
                <a:cubicBezTo>
                  <a:pt x="3553089" y="974543"/>
                  <a:pt x="3599554" y="1055021"/>
                  <a:pt x="3599594" y="1142126"/>
                </a:cubicBezTo>
                <a:lnTo>
                  <a:pt x="3599594" y="2938446"/>
                </a:lnTo>
                <a:cubicBezTo>
                  <a:pt x="3599613" y="3025566"/>
                  <a:pt x="3553132" y="3106072"/>
                  <a:pt x="3477674" y="3149615"/>
                </a:cubicBezTo>
                <a:lnTo>
                  <a:pt x="1921765" y="4048013"/>
                </a:lnTo>
                <a:cubicBezTo>
                  <a:pt x="1846316" y="4091551"/>
                  <a:pt x="1753375" y="4091551"/>
                  <a:pt x="1677925" y="4048013"/>
                </a:cubicBezTo>
                <a:lnTo>
                  <a:pt x="121921" y="3149615"/>
                </a:lnTo>
                <a:cubicBezTo>
                  <a:pt x="46463" y="3106072"/>
                  <a:pt x="-18" y="3025565"/>
                  <a:pt x="1" y="2938446"/>
                </a:cubicBezTo>
                <a:lnTo>
                  <a:pt x="1" y="1142126"/>
                </a:lnTo>
                <a:cubicBezTo>
                  <a:pt x="41" y="1055021"/>
                  <a:pt x="46506" y="974543"/>
                  <a:pt x="121921" y="930956"/>
                </a:cubicBezTo>
                <a:lnTo>
                  <a:pt x="1677925" y="32654"/>
                </a:lnTo>
                <a:cubicBezTo>
                  <a:pt x="1715650" y="10885"/>
                  <a:pt x="1757748" y="0"/>
                  <a:pt x="1799845" y="0"/>
                </a:cubicBezTo>
                <a:close/>
              </a:path>
            </a:pathLst>
          </a:custGeom>
          <a:ln w="28575">
            <a:solidFill>
              <a:schemeClr val="accent1"/>
            </a:solidFill>
          </a:ln>
        </p:spPr>
      </p:pic>
      <p:pic>
        <p:nvPicPr>
          <p:cNvPr id="19" name="Picture 18">
            <a:extLst>
              <a:ext uri="{FF2B5EF4-FFF2-40B4-BE49-F238E27FC236}">
                <a16:creationId xmlns:a16="http://schemas.microsoft.com/office/drawing/2014/main" id="{60D13403-FDB0-4CA0-A502-8A385A875C41}"/>
              </a:ext>
            </a:extLst>
          </p:cNvPr>
          <p:cNvPicPr>
            <a:picLocks noChangeAspect="1"/>
          </p:cNvPicPr>
          <p:nvPr/>
        </p:nvPicPr>
        <p:blipFill>
          <a:blip r:embed="rId5"/>
          <a:srcRect l="5894" r="5894"/>
          <a:stretch/>
        </p:blipFill>
        <p:spPr>
          <a:xfrm>
            <a:off x="7438330" y="3085143"/>
            <a:ext cx="1606711" cy="1821440"/>
          </a:xfrm>
          <a:custGeom>
            <a:avLst/>
            <a:gdLst>
              <a:gd name="connsiteX0" fmla="*/ 1799845 w 3599594"/>
              <a:gd name="connsiteY0" fmla="*/ 0 h 4080666"/>
              <a:gd name="connsiteX1" fmla="*/ 1921765 w 3599594"/>
              <a:gd name="connsiteY1" fmla="*/ 32654 h 4080666"/>
              <a:gd name="connsiteX2" fmla="*/ 3477674 w 3599594"/>
              <a:gd name="connsiteY2" fmla="*/ 930956 h 4080666"/>
              <a:gd name="connsiteX3" fmla="*/ 3599594 w 3599594"/>
              <a:gd name="connsiteY3" fmla="*/ 1142126 h 4080666"/>
              <a:gd name="connsiteX4" fmla="*/ 3599594 w 3599594"/>
              <a:gd name="connsiteY4" fmla="*/ 2938446 h 4080666"/>
              <a:gd name="connsiteX5" fmla="*/ 3477674 w 3599594"/>
              <a:gd name="connsiteY5" fmla="*/ 3149615 h 4080666"/>
              <a:gd name="connsiteX6" fmla="*/ 1921765 w 3599594"/>
              <a:gd name="connsiteY6" fmla="*/ 4048013 h 4080666"/>
              <a:gd name="connsiteX7" fmla="*/ 1677925 w 3599594"/>
              <a:gd name="connsiteY7" fmla="*/ 4048013 h 4080666"/>
              <a:gd name="connsiteX8" fmla="*/ 121921 w 3599594"/>
              <a:gd name="connsiteY8" fmla="*/ 3149615 h 4080666"/>
              <a:gd name="connsiteX9" fmla="*/ 1 w 3599594"/>
              <a:gd name="connsiteY9" fmla="*/ 2938446 h 4080666"/>
              <a:gd name="connsiteX10" fmla="*/ 1 w 3599594"/>
              <a:gd name="connsiteY10" fmla="*/ 1142126 h 4080666"/>
              <a:gd name="connsiteX11" fmla="*/ 121921 w 3599594"/>
              <a:gd name="connsiteY11" fmla="*/ 930956 h 4080666"/>
              <a:gd name="connsiteX12" fmla="*/ 1677925 w 3599594"/>
              <a:gd name="connsiteY12" fmla="*/ 32654 h 4080666"/>
              <a:gd name="connsiteX13" fmla="*/ 1799845 w 3599594"/>
              <a:gd name="connsiteY13" fmla="*/ 0 h 408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9594" h="4080666">
                <a:moveTo>
                  <a:pt x="1799845" y="0"/>
                </a:moveTo>
                <a:cubicBezTo>
                  <a:pt x="1841943" y="0"/>
                  <a:pt x="1884040" y="10885"/>
                  <a:pt x="1921765" y="32654"/>
                </a:cubicBezTo>
                <a:lnTo>
                  <a:pt x="3477674" y="930956"/>
                </a:lnTo>
                <a:cubicBezTo>
                  <a:pt x="3553089" y="974543"/>
                  <a:pt x="3599554" y="1055021"/>
                  <a:pt x="3599594" y="1142126"/>
                </a:cubicBezTo>
                <a:lnTo>
                  <a:pt x="3599594" y="2938446"/>
                </a:lnTo>
                <a:cubicBezTo>
                  <a:pt x="3599613" y="3025566"/>
                  <a:pt x="3553132" y="3106072"/>
                  <a:pt x="3477674" y="3149615"/>
                </a:cubicBezTo>
                <a:lnTo>
                  <a:pt x="1921765" y="4048013"/>
                </a:lnTo>
                <a:cubicBezTo>
                  <a:pt x="1846316" y="4091551"/>
                  <a:pt x="1753375" y="4091551"/>
                  <a:pt x="1677925" y="4048013"/>
                </a:cubicBezTo>
                <a:lnTo>
                  <a:pt x="121921" y="3149615"/>
                </a:lnTo>
                <a:cubicBezTo>
                  <a:pt x="46463" y="3106072"/>
                  <a:pt x="-18" y="3025565"/>
                  <a:pt x="1" y="2938446"/>
                </a:cubicBezTo>
                <a:lnTo>
                  <a:pt x="1" y="1142126"/>
                </a:lnTo>
                <a:cubicBezTo>
                  <a:pt x="41" y="1055021"/>
                  <a:pt x="46506" y="974543"/>
                  <a:pt x="121921" y="930956"/>
                </a:cubicBezTo>
                <a:lnTo>
                  <a:pt x="1677925" y="32654"/>
                </a:lnTo>
                <a:cubicBezTo>
                  <a:pt x="1715650" y="10885"/>
                  <a:pt x="1757748" y="0"/>
                  <a:pt x="1799845" y="0"/>
                </a:cubicBezTo>
                <a:close/>
              </a:path>
            </a:pathLst>
          </a:custGeom>
          <a:ln w="28575">
            <a:solidFill>
              <a:schemeClr val="accent1"/>
            </a:solidFill>
          </a:ln>
        </p:spPr>
      </p:pic>
      <p:pic>
        <p:nvPicPr>
          <p:cNvPr id="21" name="Picture 20">
            <a:extLst>
              <a:ext uri="{FF2B5EF4-FFF2-40B4-BE49-F238E27FC236}">
                <a16:creationId xmlns:a16="http://schemas.microsoft.com/office/drawing/2014/main" id="{693FDFCB-80C0-48B9-802F-AD10B97B9F6A}"/>
              </a:ext>
            </a:extLst>
          </p:cNvPr>
          <p:cNvPicPr>
            <a:picLocks noChangeAspect="1"/>
          </p:cNvPicPr>
          <p:nvPr/>
        </p:nvPicPr>
        <p:blipFill>
          <a:blip r:embed="rId6"/>
          <a:srcRect l="5894" r="5894"/>
          <a:stretch/>
        </p:blipFill>
        <p:spPr>
          <a:xfrm>
            <a:off x="9584015" y="3085143"/>
            <a:ext cx="1606711" cy="1821440"/>
          </a:xfrm>
          <a:custGeom>
            <a:avLst/>
            <a:gdLst>
              <a:gd name="connsiteX0" fmla="*/ 1799845 w 3599594"/>
              <a:gd name="connsiteY0" fmla="*/ 0 h 4080666"/>
              <a:gd name="connsiteX1" fmla="*/ 1921765 w 3599594"/>
              <a:gd name="connsiteY1" fmla="*/ 32654 h 4080666"/>
              <a:gd name="connsiteX2" fmla="*/ 3477674 w 3599594"/>
              <a:gd name="connsiteY2" fmla="*/ 930956 h 4080666"/>
              <a:gd name="connsiteX3" fmla="*/ 3599594 w 3599594"/>
              <a:gd name="connsiteY3" fmla="*/ 1142126 h 4080666"/>
              <a:gd name="connsiteX4" fmla="*/ 3599594 w 3599594"/>
              <a:gd name="connsiteY4" fmla="*/ 2938446 h 4080666"/>
              <a:gd name="connsiteX5" fmla="*/ 3477674 w 3599594"/>
              <a:gd name="connsiteY5" fmla="*/ 3149615 h 4080666"/>
              <a:gd name="connsiteX6" fmla="*/ 1921765 w 3599594"/>
              <a:gd name="connsiteY6" fmla="*/ 4048013 h 4080666"/>
              <a:gd name="connsiteX7" fmla="*/ 1677925 w 3599594"/>
              <a:gd name="connsiteY7" fmla="*/ 4048013 h 4080666"/>
              <a:gd name="connsiteX8" fmla="*/ 121921 w 3599594"/>
              <a:gd name="connsiteY8" fmla="*/ 3149615 h 4080666"/>
              <a:gd name="connsiteX9" fmla="*/ 1 w 3599594"/>
              <a:gd name="connsiteY9" fmla="*/ 2938446 h 4080666"/>
              <a:gd name="connsiteX10" fmla="*/ 1 w 3599594"/>
              <a:gd name="connsiteY10" fmla="*/ 1142126 h 4080666"/>
              <a:gd name="connsiteX11" fmla="*/ 121921 w 3599594"/>
              <a:gd name="connsiteY11" fmla="*/ 930956 h 4080666"/>
              <a:gd name="connsiteX12" fmla="*/ 1677925 w 3599594"/>
              <a:gd name="connsiteY12" fmla="*/ 32654 h 4080666"/>
              <a:gd name="connsiteX13" fmla="*/ 1799845 w 3599594"/>
              <a:gd name="connsiteY13" fmla="*/ 0 h 408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9594" h="4080666">
                <a:moveTo>
                  <a:pt x="1799845" y="0"/>
                </a:moveTo>
                <a:cubicBezTo>
                  <a:pt x="1841943" y="0"/>
                  <a:pt x="1884040" y="10885"/>
                  <a:pt x="1921765" y="32654"/>
                </a:cubicBezTo>
                <a:lnTo>
                  <a:pt x="3477674" y="930956"/>
                </a:lnTo>
                <a:cubicBezTo>
                  <a:pt x="3553089" y="974543"/>
                  <a:pt x="3599554" y="1055021"/>
                  <a:pt x="3599594" y="1142126"/>
                </a:cubicBezTo>
                <a:lnTo>
                  <a:pt x="3599594" y="2938446"/>
                </a:lnTo>
                <a:cubicBezTo>
                  <a:pt x="3599613" y="3025566"/>
                  <a:pt x="3553132" y="3106072"/>
                  <a:pt x="3477674" y="3149615"/>
                </a:cubicBezTo>
                <a:lnTo>
                  <a:pt x="1921765" y="4048013"/>
                </a:lnTo>
                <a:cubicBezTo>
                  <a:pt x="1846316" y="4091551"/>
                  <a:pt x="1753375" y="4091551"/>
                  <a:pt x="1677925" y="4048013"/>
                </a:cubicBezTo>
                <a:lnTo>
                  <a:pt x="121921" y="3149615"/>
                </a:lnTo>
                <a:cubicBezTo>
                  <a:pt x="46463" y="3106072"/>
                  <a:pt x="-18" y="3025565"/>
                  <a:pt x="1" y="2938446"/>
                </a:cubicBezTo>
                <a:lnTo>
                  <a:pt x="1" y="1142126"/>
                </a:lnTo>
                <a:cubicBezTo>
                  <a:pt x="41" y="1055021"/>
                  <a:pt x="46506" y="974543"/>
                  <a:pt x="121921" y="930956"/>
                </a:cubicBezTo>
                <a:lnTo>
                  <a:pt x="1677925" y="32654"/>
                </a:lnTo>
                <a:cubicBezTo>
                  <a:pt x="1715650" y="10885"/>
                  <a:pt x="1757748" y="0"/>
                  <a:pt x="1799845" y="0"/>
                </a:cubicBezTo>
                <a:close/>
              </a:path>
            </a:pathLst>
          </a:custGeom>
          <a:ln w="28575">
            <a:solidFill>
              <a:schemeClr val="accent1"/>
            </a:solidFill>
          </a:ln>
        </p:spPr>
      </p:pic>
      <p:sp>
        <p:nvSpPr>
          <p:cNvPr id="43" name="Title 29">
            <a:extLst>
              <a:ext uri="{FF2B5EF4-FFF2-40B4-BE49-F238E27FC236}">
                <a16:creationId xmlns:a16="http://schemas.microsoft.com/office/drawing/2014/main" id="{303060FD-A327-4E0D-BB25-2BBF523F62BC}"/>
              </a:ext>
            </a:extLst>
          </p:cNvPr>
          <p:cNvSpPr txBox="1">
            <a:spLocks/>
          </p:cNvSpPr>
          <p:nvPr/>
        </p:nvSpPr>
        <p:spPr>
          <a:xfrm>
            <a:off x="2983885" y="5030027"/>
            <a:ext cx="1932861" cy="2898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pPr algn="ctr" defTabSz="950976">
              <a:spcAft>
                <a:spcPts val="600"/>
              </a:spcAft>
            </a:pPr>
            <a:r>
              <a:rPr lang="en-US" sz="1248" kern="1200">
                <a:solidFill>
                  <a:schemeClr val="tx2"/>
                </a:solidFill>
                <a:latin typeface="Arial"/>
                <a:ea typeface="Roboto Medium"/>
                <a:cs typeface="Arial"/>
              </a:rPr>
              <a:t>Emma Watkins</a:t>
            </a:r>
            <a:endParaRPr lang="en-US"/>
          </a:p>
        </p:txBody>
      </p:sp>
      <p:sp>
        <p:nvSpPr>
          <p:cNvPr id="44" name="Title 29">
            <a:extLst>
              <a:ext uri="{FF2B5EF4-FFF2-40B4-BE49-F238E27FC236}">
                <a16:creationId xmlns:a16="http://schemas.microsoft.com/office/drawing/2014/main" id="{9CE753FB-40A5-4EC6-A5DC-65DB5B3BB12D}"/>
              </a:ext>
            </a:extLst>
          </p:cNvPr>
          <p:cNvSpPr txBox="1">
            <a:spLocks/>
          </p:cNvSpPr>
          <p:nvPr/>
        </p:nvSpPr>
        <p:spPr>
          <a:xfrm>
            <a:off x="5129570" y="5030027"/>
            <a:ext cx="1932861" cy="2898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pPr algn="ctr" defTabSz="950976">
              <a:spcAft>
                <a:spcPts val="600"/>
              </a:spcAft>
            </a:pPr>
            <a:r>
              <a:rPr lang="en-US" sz="1248" kern="1200">
                <a:solidFill>
                  <a:schemeClr val="tx2"/>
                </a:solidFill>
                <a:latin typeface="Arial"/>
                <a:ea typeface="Roboto Medium"/>
                <a:cs typeface="Arial"/>
              </a:rPr>
              <a:t>Zach Labkovski</a:t>
            </a:r>
            <a:endParaRPr lang="en-US"/>
          </a:p>
        </p:txBody>
      </p:sp>
      <p:sp>
        <p:nvSpPr>
          <p:cNvPr id="45" name="Title 29">
            <a:extLst>
              <a:ext uri="{FF2B5EF4-FFF2-40B4-BE49-F238E27FC236}">
                <a16:creationId xmlns:a16="http://schemas.microsoft.com/office/drawing/2014/main" id="{05A7DB58-5AB1-4669-8F7C-B58237500079}"/>
              </a:ext>
            </a:extLst>
          </p:cNvPr>
          <p:cNvSpPr txBox="1">
            <a:spLocks/>
          </p:cNvSpPr>
          <p:nvPr/>
        </p:nvSpPr>
        <p:spPr>
          <a:xfrm>
            <a:off x="7275254" y="5024391"/>
            <a:ext cx="1932861" cy="2898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pPr algn="ctr" defTabSz="950976">
              <a:spcAft>
                <a:spcPts val="600"/>
              </a:spcAft>
            </a:pPr>
            <a:r>
              <a:rPr lang="en-US" sz="1248" kern="1200">
                <a:solidFill>
                  <a:schemeClr val="tx2"/>
                </a:solidFill>
                <a:latin typeface="Arial"/>
                <a:ea typeface="Roboto Medium"/>
                <a:cs typeface="Arial"/>
              </a:rPr>
              <a:t>Cassidy Gasteiger</a:t>
            </a:r>
            <a:endParaRPr lang="en-US"/>
          </a:p>
        </p:txBody>
      </p:sp>
      <p:sp>
        <p:nvSpPr>
          <p:cNvPr id="46" name="Title 29">
            <a:extLst>
              <a:ext uri="{FF2B5EF4-FFF2-40B4-BE49-F238E27FC236}">
                <a16:creationId xmlns:a16="http://schemas.microsoft.com/office/drawing/2014/main" id="{17714338-C57B-4A2C-81AC-BB865AC89A04}"/>
              </a:ext>
            </a:extLst>
          </p:cNvPr>
          <p:cNvSpPr txBox="1">
            <a:spLocks/>
          </p:cNvSpPr>
          <p:nvPr/>
        </p:nvSpPr>
        <p:spPr>
          <a:xfrm>
            <a:off x="9420939" y="5024391"/>
            <a:ext cx="1932861" cy="2898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pPr algn="ctr" defTabSz="950976">
              <a:spcAft>
                <a:spcPts val="600"/>
              </a:spcAft>
            </a:pPr>
            <a:r>
              <a:rPr lang="en-US" sz="1248" kern="1200">
                <a:solidFill>
                  <a:schemeClr val="tx2"/>
                </a:solidFill>
                <a:latin typeface="Arial"/>
                <a:ea typeface="Roboto Medium"/>
                <a:cs typeface="Arial"/>
              </a:rPr>
              <a:t>Omar </a:t>
            </a:r>
            <a:r>
              <a:rPr lang="en-US" sz="1248" kern="1200" err="1">
                <a:solidFill>
                  <a:schemeClr val="tx2"/>
                </a:solidFill>
                <a:latin typeface="Arial"/>
                <a:ea typeface="Roboto Medium"/>
                <a:cs typeface="Arial"/>
              </a:rPr>
              <a:t>Mikawi</a:t>
            </a:r>
            <a:endParaRPr lang="en-US" err="1"/>
          </a:p>
        </p:txBody>
      </p:sp>
      <p:sp>
        <p:nvSpPr>
          <p:cNvPr id="5" name="Slide Number Placeholder 13">
            <a:extLst>
              <a:ext uri="{FF2B5EF4-FFF2-40B4-BE49-F238E27FC236}">
                <a16:creationId xmlns:a16="http://schemas.microsoft.com/office/drawing/2014/main" id="{68ACD258-706F-BDCA-FDC4-224EA7792901}"/>
              </a:ext>
            </a:extLst>
          </p:cNvPr>
          <p:cNvSpPr>
            <a:spLocks noGrp="1"/>
          </p:cNvSpPr>
          <p:nvPr>
            <p:ph type="sldNum" sz="quarter" idx="12"/>
          </p:nvPr>
        </p:nvSpPr>
        <p:spPr>
          <a:xfrm>
            <a:off x="9174979" y="-178"/>
            <a:ext cx="2949575" cy="468312"/>
          </a:xfrm>
        </p:spPr>
        <p:txBody>
          <a:bodyPr/>
          <a:lstStyle/>
          <a:p>
            <a:r>
              <a:rPr lang="en-US" sz="1600">
                <a:solidFill>
                  <a:schemeClr val="accent2"/>
                </a:solidFill>
                <a:latin typeface="Arial"/>
                <a:cs typeface="Arial"/>
              </a:rPr>
              <a:t>2</a:t>
            </a:r>
          </a:p>
        </p:txBody>
      </p:sp>
    </p:spTree>
    <p:extLst>
      <p:ext uri="{BB962C8B-B14F-4D97-AF65-F5344CB8AC3E}">
        <p14:creationId xmlns:p14="http://schemas.microsoft.com/office/powerpoint/2010/main" val="2990910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a:xfrm>
            <a:off x="421988" y="319661"/>
            <a:ext cx="11575828" cy="1325563"/>
          </a:xfrm>
        </p:spPr>
        <p:txBody>
          <a:bodyPr/>
          <a:lstStyle/>
          <a:p>
            <a:r>
              <a:rPr lang="en-US" b="1">
                <a:latin typeface="Arial"/>
                <a:ea typeface="Roboto Black"/>
                <a:cs typeface="Arial"/>
              </a:rPr>
              <a:t>Predicting Loan Amount: Model Validation</a:t>
            </a:r>
          </a:p>
        </p:txBody>
      </p:sp>
      <p:sp>
        <p:nvSpPr>
          <p:cNvPr id="25" name="Rectangle 24">
            <a:extLst>
              <a:ext uri="{FF2B5EF4-FFF2-40B4-BE49-F238E27FC236}">
                <a16:creationId xmlns:a16="http://schemas.microsoft.com/office/drawing/2014/main" id="{AE650C34-D112-2D2F-358B-4A09CC36E091}"/>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MODELING</a:t>
            </a:r>
          </a:p>
        </p:txBody>
      </p:sp>
      <p:sp>
        <p:nvSpPr>
          <p:cNvPr id="19" name="Slide Number Placeholder 18">
            <a:extLst>
              <a:ext uri="{FF2B5EF4-FFF2-40B4-BE49-F238E27FC236}">
                <a16:creationId xmlns:a16="http://schemas.microsoft.com/office/drawing/2014/main" id="{43B70D94-2BC9-9186-6B53-4ED2A9348BBC}"/>
              </a:ext>
            </a:extLst>
          </p:cNvPr>
          <p:cNvSpPr>
            <a:spLocks noGrp="1"/>
          </p:cNvSpPr>
          <p:nvPr>
            <p:ph type="sldNum" sz="quarter" idx="12"/>
          </p:nvPr>
        </p:nvSpPr>
        <p:spPr>
          <a:xfrm>
            <a:off x="9294264" y="-3146"/>
            <a:ext cx="2899872" cy="457704"/>
          </a:xfrm>
        </p:spPr>
        <p:txBody>
          <a:bodyPr/>
          <a:lstStyle/>
          <a:p>
            <a:fld id="{729B7F95-07C0-4931-B734-4FE83E13B892}" type="slidenum">
              <a:rPr lang="en-US" sz="1600" dirty="0" smtClean="0">
                <a:solidFill>
                  <a:schemeClr val="accent2"/>
                </a:solidFill>
                <a:latin typeface="Arial"/>
                <a:cs typeface="Arial"/>
              </a:rPr>
              <a:pPr/>
              <a:t>20</a:t>
            </a:fld>
            <a:endParaRPr lang="en-US" sz="1600">
              <a:solidFill>
                <a:schemeClr val="accent2"/>
              </a:solidFill>
              <a:cs typeface="Arial"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5A3D4CF2-B952-CC36-FE0F-7D6B032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16" y="2475398"/>
            <a:ext cx="922572" cy="922572"/>
          </a:xfrm>
          <a:prstGeom prst="rect">
            <a:avLst/>
          </a:prstGeom>
        </p:spPr>
      </p:pic>
      <p:sp>
        <p:nvSpPr>
          <p:cNvPr id="6" name="TextBox 5">
            <a:extLst>
              <a:ext uri="{FF2B5EF4-FFF2-40B4-BE49-F238E27FC236}">
                <a16:creationId xmlns:a16="http://schemas.microsoft.com/office/drawing/2014/main" id="{79639959-0C05-D435-6C02-07E5C764084B}"/>
              </a:ext>
            </a:extLst>
          </p:cNvPr>
          <p:cNvSpPr txBox="1"/>
          <p:nvPr/>
        </p:nvSpPr>
        <p:spPr>
          <a:xfrm>
            <a:off x="1096537" y="1804374"/>
            <a:ext cx="3267162" cy="369332"/>
          </a:xfrm>
          <a:prstGeom prst="rect">
            <a:avLst/>
          </a:prstGeom>
          <a:solidFill>
            <a:schemeClr val="accent2"/>
          </a:solidFill>
        </p:spPr>
        <p:txBody>
          <a:bodyPr wrap="square" lIns="91440" tIns="45720" rIns="91440" bIns="45720" rtlCol="0" anchor="t">
            <a:spAutoFit/>
          </a:bodyPr>
          <a:lstStyle/>
          <a:p>
            <a:pPr algn="ctr"/>
            <a:r>
              <a:rPr lang="en-US" b="1">
                <a:solidFill>
                  <a:schemeClr val="bg1"/>
                </a:solidFill>
              </a:rPr>
              <a:t>LINEAR REGRESSION</a:t>
            </a:r>
            <a:endParaRPr lang="en-US"/>
          </a:p>
        </p:txBody>
      </p:sp>
      <p:pic>
        <p:nvPicPr>
          <p:cNvPr id="8" name="Picture 7" descr="Logo&#10;&#10;Description automatically generated">
            <a:extLst>
              <a:ext uri="{FF2B5EF4-FFF2-40B4-BE49-F238E27FC236}">
                <a16:creationId xmlns:a16="http://schemas.microsoft.com/office/drawing/2014/main" id="{5F9044F3-F34E-D015-64B8-B3D0A6F0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280" y="2433834"/>
            <a:ext cx="922572" cy="922572"/>
          </a:xfrm>
          <a:prstGeom prst="rect">
            <a:avLst/>
          </a:prstGeom>
        </p:spPr>
      </p:pic>
      <p:sp>
        <p:nvSpPr>
          <p:cNvPr id="11" name="TextBox 10">
            <a:extLst>
              <a:ext uri="{FF2B5EF4-FFF2-40B4-BE49-F238E27FC236}">
                <a16:creationId xmlns:a16="http://schemas.microsoft.com/office/drawing/2014/main" id="{7080D4B7-30A2-CE31-148C-B62690B7C46F}"/>
              </a:ext>
            </a:extLst>
          </p:cNvPr>
          <p:cNvSpPr txBox="1"/>
          <p:nvPr/>
        </p:nvSpPr>
        <p:spPr>
          <a:xfrm>
            <a:off x="6929301" y="1787654"/>
            <a:ext cx="3267162" cy="369332"/>
          </a:xfrm>
          <a:prstGeom prst="rect">
            <a:avLst/>
          </a:prstGeom>
          <a:solidFill>
            <a:schemeClr val="accent2"/>
          </a:solidFill>
        </p:spPr>
        <p:txBody>
          <a:bodyPr wrap="square" lIns="91440" tIns="45720" rIns="91440" bIns="45720" rtlCol="0" anchor="t">
            <a:spAutoFit/>
          </a:bodyPr>
          <a:lstStyle/>
          <a:p>
            <a:pPr algn="ctr"/>
            <a:r>
              <a:rPr lang="en-US" b="1">
                <a:solidFill>
                  <a:schemeClr val="bg1"/>
                </a:solidFill>
              </a:rPr>
              <a:t>RANDOM FOREST</a:t>
            </a:r>
            <a:endParaRPr lang="en-US">
              <a:solidFill>
                <a:schemeClr val="bg1"/>
              </a:solidFill>
            </a:endParaRPr>
          </a:p>
        </p:txBody>
      </p:sp>
      <p:sp>
        <p:nvSpPr>
          <p:cNvPr id="13" name="TextBox 12">
            <a:extLst>
              <a:ext uri="{FF2B5EF4-FFF2-40B4-BE49-F238E27FC236}">
                <a16:creationId xmlns:a16="http://schemas.microsoft.com/office/drawing/2014/main" id="{0F906DEC-0AA7-5FEA-B233-45FD2855DC7D}"/>
              </a:ext>
            </a:extLst>
          </p:cNvPr>
          <p:cNvSpPr txBox="1"/>
          <p:nvPr/>
        </p:nvSpPr>
        <p:spPr>
          <a:xfrm>
            <a:off x="1552488" y="2458831"/>
            <a:ext cx="2355261" cy="369332"/>
          </a:xfrm>
          <a:prstGeom prst="rect">
            <a:avLst/>
          </a:prstGeom>
          <a:noFill/>
        </p:spPr>
        <p:txBody>
          <a:bodyPr wrap="square" lIns="91440" tIns="45720" rIns="91440" bIns="45720" rtlCol="0" anchor="t">
            <a:spAutoFit/>
          </a:bodyPr>
          <a:lstStyle/>
          <a:p>
            <a:r>
              <a:rPr lang="en-US" b="1">
                <a:ea typeface="Roboto"/>
                <a:cs typeface="Roboto"/>
              </a:rPr>
              <a:t>MAPE: 81.81%</a:t>
            </a:r>
            <a:endParaRPr lang="en-US">
              <a:ea typeface="Roboto"/>
              <a:cs typeface="Roboto"/>
            </a:endParaRPr>
          </a:p>
        </p:txBody>
      </p:sp>
      <p:sp>
        <p:nvSpPr>
          <p:cNvPr id="15" name="TextBox 14">
            <a:extLst>
              <a:ext uri="{FF2B5EF4-FFF2-40B4-BE49-F238E27FC236}">
                <a16:creationId xmlns:a16="http://schemas.microsoft.com/office/drawing/2014/main" id="{8F63F2E8-4D03-79F0-D389-EA01868F07C4}"/>
              </a:ext>
            </a:extLst>
          </p:cNvPr>
          <p:cNvSpPr txBox="1"/>
          <p:nvPr/>
        </p:nvSpPr>
        <p:spPr>
          <a:xfrm>
            <a:off x="7385252" y="2472684"/>
            <a:ext cx="2355261" cy="369332"/>
          </a:xfrm>
          <a:prstGeom prst="rect">
            <a:avLst/>
          </a:prstGeom>
          <a:noFill/>
        </p:spPr>
        <p:txBody>
          <a:bodyPr wrap="square" lIns="91440" tIns="45720" rIns="91440" bIns="45720" rtlCol="0" anchor="t">
            <a:spAutoFit/>
          </a:bodyPr>
          <a:lstStyle/>
          <a:p>
            <a:r>
              <a:rPr lang="en-US" b="1">
                <a:ea typeface="Roboto"/>
                <a:cs typeface="Roboto"/>
              </a:rPr>
              <a:t>MAPE: 13.21%</a:t>
            </a:r>
            <a:endParaRPr lang="en-US">
              <a:ea typeface="Roboto"/>
              <a:cs typeface="Roboto"/>
            </a:endParaRPr>
          </a:p>
        </p:txBody>
      </p:sp>
      <p:pic>
        <p:nvPicPr>
          <p:cNvPr id="3" name="Picture 4" descr="Chart, line chart&#10;&#10;Description automatically generated">
            <a:extLst>
              <a:ext uri="{FF2B5EF4-FFF2-40B4-BE49-F238E27FC236}">
                <a16:creationId xmlns:a16="http://schemas.microsoft.com/office/drawing/2014/main" id="{FDFF4265-3B14-409B-4D69-1A5D9309FE5B}"/>
              </a:ext>
            </a:extLst>
          </p:cNvPr>
          <p:cNvPicPr>
            <a:picLocks noChangeAspect="1"/>
          </p:cNvPicPr>
          <p:nvPr/>
        </p:nvPicPr>
        <p:blipFill>
          <a:blip r:embed="rId3"/>
          <a:stretch>
            <a:fillRect/>
          </a:stretch>
        </p:blipFill>
        <p:spPr>
          <a:xfrm>
            <a:off x="6096000" y="3418847"/>
            <a:ext cx="4356100" cy="3106407"/>
          </a:xfrm>
          <a:prstGeom prst="rect">
            <a:avLst/>
          </a:prstGeom>
        </p:spPr>
      </p:pic>
      <p:pic>
        <p:nvPicPr>
          <p:cNvPr id="5" name="Picture 6" descr="Chart, line chart&#10;&#10;Description automatically generated">
            <a:extLst>
              <a:ext uri="{FF2B5EF4-FFF2-40B4-BE49-F238E27FC236}">
                <a16:creationId xmlns:a16="http://schemas.microsoft.com/office/drawing/2014/main" id="{973BF05E-0292-F610-9DC7-C98EFD190E1A}"/>
              </a:ext>
            </a:extLst>
          </p:cNvPr>
          <p:cNvPicPr>
            <a:picLocks noChangeAspect="1"/>
          </p:cNvPicPr>
          <p:nvPr/>
        </p:nvPicPr>
        <p:blipFill>
          <a:blip r:embed="rId4"/>
          <a:stretch>
            <a:fillRect/>
          </a:stretch>
        </p:blipFill>
        <p:spPr>
          <a:xfrm>
            <a:off x="419100" y="3431547"/>
            <a:ext cx="4343400" cy="3093707"/>
          </a:xfrm>
          <a:prstGeom prst="rect">
            <a:avLst/>
          </a:prstGeom>
        </p:spPr>
      </p:pic>
    </p:spTree>
    <p:extLst>
      <p:ext uri="{BB962C8B-B14F-4D97-AF65-F5344CB8AC3E}">
        <p14:creationId xmlns:p14="http://schemas.microsoft.com/office/powerpoint/2010/main" val="3612152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10;&#10;Description automatically generated">
            <a:extLst>
              <a:ext uri="{FF2B5EF4-FFF2-40B4-BE49-F238E27FC236}">
                <a16:creationId xmlns:a16="http://schemas.microsoft.com/office/drawing/2014/main" id="{753A4D44-F643-DC40-8530-4407EF351535}"/>
              </a:ext>
            </a:extLst>
          </p:cNvPr>
          <p:cNvPicPr>
            <a:picLocks noChangeAspect="1"/>
          </p:cNvPicPr>
          <p:nvPr/>
        </p:nvPicPr>
        <p:blipFill rotWithShape="1">
          <a:blip r:embed="rId3">
            <a:extLst>
              <a:ext uri="{28A0092B-C50C-407E-A947-70E740481C1C}">
                <a14:useLocalDpi xmlns:a14="http://schemas.microsoft.com/office/drawing/2010/main" val="0"/>
              </a:ext>
            </a:extLst>
          </a:blip>
          <a:srcRect t="11510" b="3854"/>
          <a:stretch/>
        </p:blipFill>
        <p:spPr>
          <a:xfrm>
            <a:off x="0" y="0"/>
            <a:ext cx="12270352" cy="6920917"/>
          </a:xfrm>
          <a:prstGeom prst="rect">
            <a:avLst/>
          </a:prstGeom>
        </p:spPr>
      </p:pic>
      <p:sp>
        <p:nvSpPr>
          <p:cNvPr id="9" name="Rectangle 8">
            <a:extLst>
              <a:ext uri="{FF2B5EF4-FFF2-40B4-BE49-F238E27FC236}">
                <a16:creationId xmlns:a16="http://schemas.microsoft.com/office/drawing/2014/main" id="{68474548-B8DA-994C-B63C-3D3E20F4C905}"/>
              </a:ext>
            </a:extLst>
          </p:cNvPr>
          <p:cNvSpPr/>
          <p:nvPr/>
        </p:nvSpPr>
        <p:spPr>
          <a:xfrm flipH="1">
            <a:off x="-78352" y="1902578"/>
            <a:ext cx="5674819" cy="846667"/>
          </a:xfrm>
          <a:custGeom>
            <a:avLst/>
            <a:gdLst>
              <a:gd name="connsiteX0" fmla="*/ 0 w 4076700"/>
              <a:gd name="connsiteY0" fmla="*/ 0 h 689719"/>
              <a:gd name="connsiteX1" fmla="*/ 4076700 w 4076700"/>
              <a:gd name="connsiteY1" fmla="*/ 0 h 689719"/>
              <a:gd name="connsiteX2" fmla="*/ 4076700 w 4076700"/>
              <a:gd name="connsiteY2" fmla="*/ 689719 h 689719"/>
              <a:gd name="connsiteX3" fmla="*/ 0 w 4076700"/>
              <a:gd name="connsiteY3" fmla="*/ 689719 h 689719"/>
              <a:gd name="connsiteX4" fmla="*/ 0 w 4076700"/>
              <a:gd name="connsiteY4" fmla="*/ 0 h 689719"/>
              <a:gd name="connsiteX0" fmla="*/ 543415 w 4076700"/>
              <a:gd name="connsiteY0" fmla="*/ 0 h 694944"/>
              <a:gd name="connsiteX1" fmla="*/ 4076700 w 4076700"/>
              <a:gd name="connsiteY1" fmla="*/ 5225 h 694944"/>
              <a:gd name="connsiteX2" fmla="*/ 4076700 w 4076700"/>
              <a:gd name="connsiteY2" fmla="*/ 694944 h 694944"/>
              <a:gd name="connsiteX3" fmla="*/ 0 w 4076700"/>
              <a:gd name="connsiteY3" fmla="*/ 694944 h 694944"/>
              <a:gd name="connsiteX4" fmla="*/ 543415 w 4076700"/>
              <a:gd name="connsiteY4" fmla="*/ 0 h 694944"/>
              <a:gd name="connsiteX0" fmla="*/ 397111 w 4076700"/>
              <a:gd name="connsiteY0" fmla="*/ 0 h 694944"/>
              <a:gd name="connsiteX1" fmla="*/ 4076700 w 4076700"/>
              <a:gd name="connsiteY1" fmla="*/ 5225 h 694944"/>
              <a:gd name="connsiteX2" fmla="*/ 4076700 w 4076700"/>
              <a:gd name="connsiteY2" fmla="*/ 694944 h 694944"/>
              <a:gd name="connsiteX3" fmla="*/ 0 w 4076700"/>
              <a:gd name="connsiteY3" fmla="*/ 694944 h 694944"/>
              <a:gd name="connsiteX4" fmla="*/ 397111 w 4076700"/>
              <a:gd name="connsiteY4" fmla="*/ 0 h 69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694944">
                <a:moveTo>
                  <a:pt x="397111" y="0"/>
                </a:moveTo>
                <a:lnTo>
                  <a:pt x="4076700" y="5225"/>
                </a:lnTo>
                <a:lnTo>
                  <a:pt x="4076700" y="694944"/>
                </a:lnTo>
                <a:lnTo>
                  <a:pt x="0" y="694944"/>
                </a:lnTo>
                <a:lnTo>
                  <a:pt x="397111" y="0"/>
                </a:lnTo>
                <a:close/>
              </a:path>
            </a:pathLst>
          </a:cu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Title 1">
            <a:extLst>
              <a:ext uri="{FF2B5EF4-FFF2-40B4-BE49-F238E27FC236}">
                <a16:creationId xmlns:a16="http://schemas.microsoft.com/office/drawing/2014/main" id="{BBCC1F24-A24E-5F4A-AE44-F6A0F80BC326}"/>
              </a:ext>
            </a:extLst>
          </p:cNvPr>
          <p:cNvSpPr txBox="1">
            <a:spLocks/>
          </p:cNvSpPr>
          <p:nvPr/>
        </p:nvSpPr>
        <p:spPr>
          <a:xfrm>
            <a:off x="0" y="1675394"/>
            <a:ext cx="6830396" cy="10518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2"/>
                </a:solidFill>
                <a:latin typeface="Roboto Medium" panose="02000000000000000000" pitchFamily="2" charset="0"/>
                <a:ea typeface="Roboto Medium" panose="02000000000000000000" pitchFamily="2" charset="0"/>
                <a:cs typeface="+mj-cs"/>
              </a:defRPr>
            </a:lvl1pPr>
          </a:lstStyle>
          <a:p>
            <a:pPr algn="l"/>
            <a:r>
              <a:rPr lang="en-US" sz="4500" b="1">
                <a:solidFill>
                  <a:schemeClr val="bg1"/>
                </a:solidFill>
                <a:latin typeface="Arial" panose="020B0604020202020204" pitchFamily="34" charset="0"/>
              </a:rPr>
              <a:t>Table of Contents</a:t>
            </a:r>
          </a:p>
        </p:txBody>
      </p:sp>
      <p:sp>
        <p:nvSpPr>
          <p:cNvPr id="2" name="Rectangle 1">
            <a:extLst>
              <a:ext uri="{FF2B5EF4-FFF2-40B4-BE49-F238E27FC236}">
                <a16:creationId xmlns:a16="http://schemas.microsoft.com/office/drawing/2014/main" id="{D92BD62D-21CF-48A5-2F2A-F9DEB64D8B9A}"/>
              </a:ext>
            </a:extLst>
          </p:cNvPr>
          <p:cNvSpPr/>
          <p:nvPr/>
        </p:nvSpPr>
        <p:spPr>
          <a:xfrm>
            <a:off x="-78353" y="2820290"/>
            <a:ext cx="5674819"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1. Introduction and Background</a:t>
            </a:r>
          </a:p>
        </p:txBody>
      </p:sp>
      <p:sp>
        <p:nvSpPr>
          <p:cNvPr id="3" name="Rectangle 2">
            <a:extLst>
              <a:ext uri="{FF2B5EF4-FFF2-40B4-BE49-F238E27FC236}">
                <a16:creationId xmlns:a16="http://schemas.microsoft.com/office/drawing/2014/main" id="{91952CD4-3498-091B-2B83-1074FE0492C7}"/>
              </a:ext>
            </a:extLst>
          </p:cNvPr>
          <p:cNvSpPr/>
          <p:nvPr/>
        </p:nvSpPr>
        <p:spPr>
          <a:xfrm>
            <a:off x="-78352" y="3547158"/>
            <a:ext cx="5674818"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2. Data Exploration</a:t>
            </a:r>
          </a:p>
        </p:txBody>
      </p:sp>
      <p:sp>
        <p:nvSpPr>
          <p:cNvPr id="7" name="Rectangle 6">
            <a:extLst>
              <a:ext uri="{FF2B5EF4-FFF2-40B4-BE49-F238E27FC236}">
                <a16:creationId xmlns:a16="http://schemas.microsoft.com/office/drawing/2014/main" id="{6747EE72-B39F-02B1-7866-67FA6CBDDE45}"/>
              </a:ext>
            </a:extLst>
          </p:cNvPr>
          <p:cNvSpPr/>
          <p:nvPr/>
        </p:nvSpPr>
        <p:spPr>
          <a:xfrm>
            <a:off x="-78353" y="4275625"/>
            <a:ext cx="5674818"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3. Modeling and Evaluation</a:t>
            </a:r>
          </a:p>
        </p:txBody>
      </p:sp>
      <p:sp>
        <p:nvSpPr>
          <p:cNvPr id="8" name="Rectangle 7">
            <a:extLst>
              <a:ext uri="{FF2B5EF4-FFF2-40B4-BE49-F238E27FC236}">
                <a16:creationId xmlns:a16="http://schemas.microsoft.com/office/drawing/2014/main" id="{B409AAEB-66BF-4742-6A03-785D5D0646AD}"/>
              </a:ext>
            </a:extLst>
          </p:cNvPr>
          <p:cNvSpPr/>
          <p:nvPr/>
        </p:nvSpPr>
        <p:spPr>
          <a:xfrm>
            <a:off x="-78353" y="5004093"/>
            <a:ext cx="5674818" cy="643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4. Findings and Conclusions</a:t>
            </a:r>
          </a:p>
        </p:txBody>
      </p:sp>
    </p:spTree>
    <p:extLst>
      <p:ext uri="{BB962C8B-B14F-4D97-AF65-F5344CB8AC3E}">
        <p14:creationId xmlns:p14="http://schemas.microsoft.com/office/powerpoint/2010/main" val="147808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6778C9-9B02-2649-DF00-819FF5960561}"/>
              </a:ext>
            </a:extLst>
          </p:cNvPr>
          <p:cNvSpPr/>
          <p:nvPr/>
        </p:nvSpPr>
        <p:spPr>
          <a:xfrm>
            <a:off x="4269005" y="1049991"/>
            <a:ext cx="3664525" cy="5666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accent1">
                  <a:lumMod val="75000"/>
                </a:schemeClr>
              </a:solidFill>
              <a:ea typeface="Roboto"/>
              <a:cs typeface="Roboto"/>
            </a:endParaRPr>
          </a:p>
          <a:p>
            <a:pPr algn="ctr"/>
            <a:r>
              <a:rPr lang="en-US" b="1">
                <a:solidFill>
                  <a:schemeClr val="accent1">
                    <a:lumMod val="75000"/>
                  </a:schemeClr>
                </a:solidFill>
              </a:rPr>
              <a:t>Loan Demand</a:t>
            </a:r>
            <a:endParaRPr lang="en-US">
              <a:solidFill>
                <a:schemeClr val="accent1">
                  <a:lumMod val="75000"/>
                </a:schemeClr>
              </a:solidFill>
              <a:ea typeface="Roboto"/>
              <a:cs typeface="Roboto"/>
            </a:endParaRPr>
          </a:p>
          <a:p>
            <a:pPr algn="ctr"/>
            <a:r>
              <a:rPr lang="en-US" b="1">
                <a:solidFill>
                  <a:schemeClr val="accent1">
                    <a:lumMod val="75000"/>
                  </a:schemeClr>
                </a:solidFill>
              </a:rPr>
              <a:t>__</a:t>
            </a:r>
            <a:endParaRPr lang="en-US" b="1">
              <a:solidFill>
                <a:schemeClr val="accent1">
                  <a:lumMod val="75000"/>
                </a:schemeClr>
              </a:solidFill>
              <a:ea typeface="Roboto"/>
              <a:cs typeface="Roboto"/>
            </a:endParaRPr>
          </a:p>
          <a:p>
            <a:pPr marL="285750" indent="-285750">
              <a:lnSpc>
                <a:spcPct val="90000"/>
              </a:lnSpc>
              <a:spcBef>
                <a:spcPts val="1000"/>
              </a:spcBef>
              <a:buFont typeface="Arial"/>
              <a:buChar char="•"/>
            </a:pPr>
            <a:r>
              <a:rPr lang="en-US">
                <a:solidFill>
                  <a:schemeClr val="tx1"/>
                </a:solidFill>
                <a:latin typeface="Arial"/>
                <a:ea typeface="Roboto"/>
                <a:cs typeface="Arial"/>
              </a:rPr>
              <a:t>A linear regression model can accurately predict demand for PPP loans by county.</a:t>
            </a:r>
          </a:p>
          <a:p>
            <a:pPr marL="285750" indent="-285750">
              <a:lnSpc>
                <a:spcPct val="90000"/>
              </a:lnSpc>
              <a:spcBef>
                <a:spcPts val="1000"/>
              </a:spcBef>
              <a:buFont typeface="Arial"/>
              <a:buChar char="•"/>
            </a:pPr>
            <a:r>
              <a:rPr lang="en-US">
                <a:solidFill>
                  <a:schemeClr val="tx1"/>
                </a:solidFill>
                <a:latin typeface="Arial"/>
                <a:ea typeface="Roboto"/>
                <a:cs typeface="Arial"/>
              </a:rPr>
              <a:t>Demand for loans is mostly a function of population and number of self-employed people, as these are the people who are most likely to need access to loans to keep their small businesses afloat during a crisis.</a:t>
            </a:r>
            <a:endParaRPr lang="en-US">
              <a:solidFill>
                <a:schemeClr val="tx1"/>
              </a:solidFill>
            </a:endParaRPr>
          </a:p>
        </p:txBody>
      </p:sp>
      <p:sp>
        <p:nvSpPr>
          <p:cNvPr id="15" name="Rectangle 14">
            <a:extLst>
              <a:ext uri="{FF2B5EF4-FFF2-40B4-BE49-F238E27FC236}">
                <a16:creationId xmlns:a16="http://schemas.microsoft.com/office/drawing/2014/main" id="{188F9DF5-B9A1-BDE8-ED4E-6AD1488A8D8A}"/>
              </a:ext>
            </a:extLst>
          </p:cNvPr>
          <p:cNvSpPr/>
          <p:nvPr/>
        </p:nvSpPr>
        <p:spPr>
          <a:xfrm>
            <a:off x="8293143" y="1053165"/>
            <a:ext cx="3581399" cy="56661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accent1">
                  <a:lumMod val="75000"/>
                </a:schemeClr>
              </a:solidFill>
            </a:endParaRPr>
          </a:p>
          <a:p>
            <a:pPr algn="ctr"/>
            <a:r>
              <a:rPr lang="en-US" b="1">
                <a:solidFill>
                  <a:schemeClr val="accent1">
                    <a:lumMod val="75000"/>
                  </a:schemeClr>
                </a:solidFill>
              </a:rPr>
              <a:t>Loan Amount</a:t>
            </a:r>
            <a:endParaRPr lang="en-US">
              <a:solidFill>
                <a:schemeClr val="accent1">
                  <a:lumMod val="75000"/>
                </a:schemeClr>
              </a:solidFill>
              <a:ea typeface="Roboto"/>
              <a:cs typeface="Roboto"/>
            </a:endParaRPr>
          </a:p>
          <a:p>
            <a:pPr algn="ctr"/>
            <a:r>
              <a:rPr lang="en-US" b="1">
                <a:solidFill>
                  <a:schemeClr val="accent1">
                    <a:lumMod val="75000"/>
                  </a:schemeClr>
                </a:solidFill>
              </a:rPr>
              <a:t>__</a:t>
            </a:r>
            <a:endParaRPr lang="en-US" b="1">
              <a:solidFill>
                <a:schemeClr val="accent1">
                  <a:lumMod val="75000"/>
                </a:schemeClr>
              </a:solidFill>
              <a:ea typeface="Roboto"/>
              <a:cs typeface="Roboto"/>
            </a:endParaRPr>
          </a:p>
          <a:p>
            <a:pPr marL="285750" indent="-285750">
              <a:lnSpc>
                <a:spcPct val="90000"/>
              </a:lnSpc>
              <a:spcBef>
                <a:spcPts val="1000"/>
              </a:spcBef>
              <a:buFont typeface="Arial" panose="020B0604020202020204" pitchFamily="34" charset="0"/>
              <a:buChar char="•"/>
            </a:pPr>
            <a:r>
              <a:rPr lang="en-US">
                <a:solidFill>
                  <a:schemeClr val="tx1"/>
                </a:solidFill>
                <a:latin typeface="Arial"/>
                <a:cs typeface="Arial"/>
              </a:rPr>
              <a:t>A random forest model can most accurately predict the demand in dollar amount of PPP loans.</a:t>
            </a:r>
          </a:p>
          <a:p>
            <a:pPr marL="285750" indent="-285750">
              <a:lnSpc>
                <a:spcPct val="90000"/>
              </a:lnSpc>
              <a:spcBef>
                <a:spcPts val="1000"/>
              </a:spcBef>
              <a:buFont typeface="Arial" panose="020B0604020202020204" pitchFamily="34" charset="0"/>
              <a:buChar char="•"/>
            </a:pPr>
            <a:r>
              <a:rPr lang="en-US">
                <a:solidFill>
                  <a:schemeClr val="tx1"/>
                </a:solidFill>
                <a:latin typeface="Arial"/>
                <a:cs typeface="Arial"/>
              </a:rPr>
              <a:t>The biggest hurdle to overcome was the difference between high population and low population counties; interaction terms solved this issue.</a:t>
            </a:r>
            <a:endParaRPr lang="en-US">
              <a:solidFill>
                <a:schemeClr val="tx1"/>
              </a:solidFill>
            </a:endParaRPr>
          </a:p>
        </p:txBody>
      </p:sp>
      <p:sp>
        <p:nvSpPr>
          <p:cNvPr id="22" name="Rectangle 21">
            <a:extLst>
              <a:ext uri="{FF2B5EF4-FFF2-40B4-BE49-F238E27FC236}">
                <a16:creationId xmlns:a16="http://schemas.microsoft.com/office/drawing/2014/main" id="{7F1482AF-6FBA-0E6C-F3A6-9455DB8370D6}"/>
              </a:ext>
            </a:extLst>
          </p:cNvPr>
          <p:cNvSpPr/>
          <p:nvPr/>
        </p:nvSpPr>
        <p:spPr>
          <a:xfrm>
            <a:off x="198598" y="1057403"/>
            <a:ext cx="3657900" cy="56645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accent1">
                  <a:lumMod val="75000"/>
                </a:schemeClr>
              </a:solidFill>
            </a:endParaRPr>
          </a:p>
          <a:p>
            <a:pPr algn="ctr"/>
            <a:r>
              <a:rPr lang="en-US" b="1">
                <a:solidFill>
                  <a:schemeClr val="accent1">
                    <a:lumMod val="75000"/>
                  </a:schemeClr>
                </a:solidFill>
              </a:rPr>
              <a:t>Job Loss</a:t>
            </a:r>
            <a:endParaRPr lang="en-US">
              <a:solidFill>
                <a:schemeClr val="accent1">
                  <a:lumMod val="75000"/>
                </a:schemeClr>
              </a:solidFill>
              <a:ea typeface="Roboto"/>
              <a:cs typeface="Roboto"/>
            </a:endParaRPr>
          </a:p>
          <a:p>
            <a:pPr algn="ctr"/>
            <a:r>
              <a:rPr lang="en-US" b="1">
                <a:solidFill>
                  <a:schemeClr val="accent1">
                    <a:lumMod val="75000"/>
                  </a:schemeClr>
                </a:solidFill>
              </a:rPr>
              <a:t>__</a:t>
            </a:r>
            <a:endParaRPr lang="en-US" b="1">
              <a:solidFill>
                <a:schemeClr val="accent1">
                  <a:lumMod val="75000"/>
                </a:schemeClr>
              </a:solidFill>
              <a:ea typeface="Roboto"/>
              <a:cs typeface="Roboto"/>
            </a:endParaRPr>
          </a:p>
          <a:p>
            <a:pPr marL="285750" indent="-285750">
              <a:lnSpc>
                <a:spcPct val="90000"/>
              </a:lnSpc>
              <a:spcBef>
                <a:spcPts val="1000"/>
              </a:spcBef>
              <a:buFont typeface="Arial" panose="020B0604020202020204" pitchFamily="34" charset="0"/>
              <a:buChar char="•"/>
            </a:pPr>
            <a:r>
              <a:rPr lang="en-US">
                <a:solidFill>
                  <a:schemeClr val="tx1"/>
                </a:solidFill>
                <a:latin typeface="Arial"/>
                <a:cs typeface="Arial"/>
              </a:rPr>
              <a:t>A linear regression model can accurately predict job loss in an economic shutdown based on pre-pandemic labor conditions.</a:t>
            </a:r>
          </a:p>
          <a:p>
            <a:pPr marL="285750" indent="-285750">
              <a:lnSpc>
                <a:spcPct val="90000"/>
              </a:lnSpc>
              <a:spcBef>
                <a:spcPts val="1000"/>
              </a:spcBef>
              <a:buFont typeface="Arial,Sans-Serif" panose="020B0604020202020204" pitchFamily="34" charset="0"/>
              <a:buChar char="•"/>
            </a:pPr>
            <a:r>
              <a:rPr lang="en-US">
                <a:solidFill>
                  <a:schemeClr val="tx1"/>
                </a:solidFill>
                <a:latin typeface="Arial"/>
                <a:cs typeface="Arial"/>
              </a:rPr>
              <a:t>While other variables were highly correlated with job loss by county, the shutdown was so massive and so quick that the only significant predictive variables were population and commuter ratio (that adjusts for the employed in other county, unemployed in-home county disparity).</a:t>
            </a:r>
            <a:endParaRPr lang="en-US">
              <a:solidFill>
                <a:schemeClr val="tx1"/>
              </a:solidFill>
            </a:endParaRPr>
          </a:p>
        </p:txBody>
      </p:sp>
      <p:sp>
        <p:nvSpPr>
          <p:cNvPr id="31" name="Title 1">
            <a:extLst>
              <a:ext uri="{FF2B5EF4-FFF2-40B4-BE49-F238E27FC236}">
                <a16:creationId xmlns:a16="http://schemas.microsoft.com/office/drawing/2014/main" id="{38471A19-CD70-20C4-303A-B5DF50507E24}"/>
              </a:ext>
            </a:extLst>
          </p:cNvPr>
          <p:cNvSpPr txBox="1">
            <a:spLocks/>
          </p:cNvSpPr>
          <p:nvPr/>
        </p:nvSpPr>
        <p:spPr>
          <a:xfrm>
            <a:off x="245692" y="5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Arial" panose="020B0604020202020204" pitchFamily="34" charset="0"/>
                <a:ea typeface="Roboto Medium" panose="020B0604020202020204" pitchFamily="2" charset="0"/>
                <a:cs typeface="+mj-cs"/>
              </a:defRPr>
            </a:lvl1pPr>
          </a:lstStyle>
          <a:p>
            <a:r>
              <a:rPr lang="en-US" b="1">
                <a:latin typeface="Arial"/>
                <a:ea typeface="Roboto Black"/>
                <a:cs typeface="Arial"/>
              </a:rPr>
              <a:t>Key Findings</a:t>
            </a:r>
            <a:endParaRPr lang="en-US"/>
          </a:p>
        </p:txBody>
      </p:sp>
      <p:sp>
        <p:nvSpPr>
          <p:cNvPr id="54" name="Slide Number Placeholder 5">
            <a:extLst>
              <a:ext uri="{FF2B5EF4-FFF2-40B4-BE49-F238E27FC236}">
                <a16:creationId xmlns:a16="http://schemas.microsoft.com/office/drawing/2014/main" id="{3A7DFE74-D7E5-8850-D0E7-EC067A256894}"/>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22</a:t>
            </a:fld>
            <a:endParaRPr lang="en-US" sz="1600">
              <a:solidFill>
                <a:schemeClr val="accent2"/>
              </a:solidFill>
              <a:latin typeface="Arial"/>
              <a:cs typeface="Arial"/>
            </a:endParaRPr>
          </a:p>
        </p:txBody>
      </p:sp>
      <p:sp>
        <p:nvSpPr>
          <p:cNvPr id="3" name="Rectangle 2">
            <a:extLst>
              <a:ext uri="{FF2B5EF4-FFF2-40B4-BE49-F238E27FC236}">
                <a16:creationId xmlns:a16="http://schemas.microsoft.com/office/drawing/2014/main" id="{4CC8830C-E425-FA5A-B503-4955585CC862}"/>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FINDINGS</a:t>
            </a:r>
          </a:p>
        </p:txBody>
      </p:sp>
    </p:spTree>
    <p:extLst>
      <p:ext uri="{BB962C8B-B14F-4D97-AF65-F5344CB8AC3E}">
        <p14:creationId xmlns:p14="http://schemas.microsoft.com/office/powerpoint/2010/main" val="4043289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a:xfrm>
            <a:off x="341714" y="300971"/>
            <a:ext cx="12130702" cy="1325563"/>
          </a:xfrm>
        </p:spPr>
        <p:txBody>
          <a:bodyPr/>
          <a:lstStyle/>
          <a:p>
            <a:r>
              <a:rPr lang="en-US" b="1">
                <a:latin typeface="Arial"/>
                <a:ea typeface="Roboto Black"/>
                <a:cs typeface="Arial"/>
              </a:rPr>
              <a:t>Business Recommendations</a:t>
            </a:r>
            <a:endParaRPr lang="en-US" b="1">
              <a:ea typeface="Roboto Black" panose="02000000000000000000" pitchFamily="2" charset="0"/>
            </a:endParaRPr>
          </a:p>
        </p:txBody>
      </p:sp>
      <p:sp>
        <p:nvSpPr>
          <p:cNvPr id="25" name="Rectangle 24">
            <a:extLst>
              <a:ext uri="{FF2B5EF4-FFF2-40B4-BE49-F238E27FC236}">
                <a16:creationId xmlns:a16="http://schemas.microsoft.com/office/drawing/2014/main" id="{AE650C34-D112-2D2F-358B-4A09CC36E091}"/>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FINDINGS</a:t>
            </a:r>
          </a:p>
        </p:txBody>
      </p:sp>
      <p:sp>
        <p:nvSpPr>
          <p:cNvPr id="5" name="Rectangle 4">
            <a:extLst>
              <a:ext uri="{FF2B5EF4-FFF2-40B4-BE49-F238E27FC236}">
                <a16:creationId xmlns:a16="http://schemas.microsoft.com/office/drawing/2014/main" id="{773229D9-019F-F3DE-DCE7-59FC46FEBF04}"/>
              </a:ext>
            </a:extLst>
          </p:cNvPr>
          <p:cNvSpPr/>
          <p:nvPr/>
        </p:nvSpPr>
        <p:spPr>
          <a:xfrm>
            <a:off x="8283294" y="2180067"/>
            <a:ext cx="3693951" cy="4275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93D7AD5-8F47-B8EA-2468-A74438888B31}"/>
              </a:ext>
            </a:extLst>
          </p:cNvPr>
          <p:cNvGrpSpPr/>
          <p:nvPr/>
        </p:nvGrpSpPr>
        <p:grpSpPr>
          <a:xfrm>
            <a:off x="341714" y="1896907"/>
            <a:ext cx="3693951" cy="4558757"/>
            <a:chOff x="341714" y="1896907"/>
            <a:chExt cx="3693951" cy="4558757"/>
          </a:xfrm>
        </p:grpSpPr>
        <p:sp>
          <p:nvSpPr>
            <p:cNvPr id="3" name="Rectangle 2">
              <a:extLst>
                <a:ext uri="{FF2B5EF4-FFF2-40B4-BE49-F238E27FC236}">
                  <a16:creationId xmlns:a16="http://schemas.microsoft.com/office/drawing/2014/main" id="{F0616C70-6F77-E063-B50C-99A1293FE3D1}"/>
                </a:ext>
              </a:extLst>
            </p:cNvPr>
            <p:cNvSpPr/>
            <p:nvPr/>
          </p:nvSpPr>
          <p:spPr>
            <a:xfrm>
              <a:off x="341714" y="2180067"/>
              <a:ext cx="3693951" cy="4275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5A0CB6B-6260-EB12-12C9-95442A41749C}"/>
                </a:ext>
              </a:extLst>
            </p:cNvPr>
            <p:cNvGrpSpPr/>
            <p:nvPr/>
          </p:nvGrpSpPr>
          <p:grpSpPr>
            <a:xfrm>
              <a:off x="579407" y="1896907"/>
              <a:ext cx="3182220" cy="655086"/>
              <a:chOff x="534099" y="2202416"/>
              <a:chExt cx="3182220" cy="655086"/>
            </a:xfrm>
          </p:grpSpPr>
          <p:grpSp>
            <p:nvGrpSpPr>
              <p:cNvPr id="14" name="Group 13">
                <a:extLst>
                  <a:ext uri="{FF2B5EF4-FFF2-40B4-BE49-F238E27FC236}">
                    <a16:creationId xmlns:a16="http://schemas.microsoft.com/office/drawing/2014/main" id="{A094432D-3148-5EC0-81B9-B225DFA26145}"/>
                  </a:ext>
                </a:extLst>
              </p:cNvPr>
              <p:cNvGrpSpPr/>
              <p:nvPr/>
            </p:nvGrpSpPr>
            <p:grpSpPr>
              <a:xfrm>
                <a:off x="534099" y="2202416"/>
                <a:ext cx="3182220" cy="655086"/>
                <a:chOff x="335911" y="1690687"/>
                <a:chExt cx="3182220" cy="655086"/>
              </a:xfrm>
            </p:grpSpPr>
            <p:sp>
              <p:nvSpPr>
                <p:cNvPr id="16" name="Oval 15">
                  <a:extLst>
                    <a:ext uri="{FF2B5EF4-FFF2-40B4-BE49-F238E27FC236}">
                      <a16:creationId xmlns:a16="http://schemas.microsoft.com/office/drawing/2014/main" id="{D7BF3668-C9C8-DCE9-CD7F-8CAD00587B3F}"/>
                    </a:ext>
                  </a:extLst>
                </p:cNvPr>
                <p:cNvSpPr/>
                <p:nvPr/>
              </p:nvSpPr>
              <p:spPr>
                <a:xfrm>
                  <a:off x="335911" y="1690687"/>
                  <a:ext cx="696284" cy="655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F14FFB-00CE-5DF7-4BAA-FCE26A870CAA}"/>
                    </a:ext>
                  </a:extLst>
                </p:cNvPr>
                <p:cNvSpPr/>
                <p:nvPr/>
              </p:nvSpPr>
              <p:spPr>
                <a:xfrm>
                  <a:off x="732287" y="1697722"/>
                  <a:ext cx="2785844" cy="64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COUNTY FOCUS</a:t>
                  </a:r>
                </a:p>
              </p:txBody>
            </p:sp>
          </p:grpSp>
          <p:sp>
            <p:nvSpPr>
              <p:cNvPr id="15" name="Oval 14">
                <a:extLst>
                  <a:ext uri="{FF2B5EF4-FFF2-40B4-BE49-F238E27FC236}">
                    <a16:creationId xmlns:a16="http://schemas.microsoft.com/office/drawing/2014/main" id="{48320509-367D-EC1C-5448-B5C1F19E728F}"/>
                  </a:ext>
                </a:extLst>
              </p:cNvPr>
              <p:cNvSpPr/>
              <p:nvPr/>
            </p:nvSpPr>
            <p:spPr>
              <a:xfrm>
                <a:off x="573944" y="2230051"/>
                <a:ext cx="599816" cy="599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B3A369"/>
                    </a:solidFill>
                  </a:rPr>
                  <a:t>1</a:t>
                </a:r>
              </a:p>
            </p:txBody>
          </p:sp>
        </p:grpSp>
      </p:grpSp>
      <p:grpSp>
        <p:nvGrpSpPr>
          <p:cNvPr id="41" name="Group 40">
            <a:extLst>
              <a:ext uri="{FF2B5EF4-FFF2-40B4-BE49-F238E27FC236}">
                <a16:creationId xmlns:a16="http://schemas.microsoft.com/office/drawing/2014/main" id="{9B078EBF-3E7F-7C9D-4F05-F27DB844E327}"/>
              </a:ext>
            </a:extLst>
          </p:cNvPr>
          <p:cNvGrpSpPr/>
          <p:nvPr/>
        </p:nvGrpSpPr>
        <p:grpSpPr>
          <a:xfrm>
            <a:off x="4312504" y="1883040"/>
            <a:ext cx="3693951" cy="4572624"/>
            <a:chOff x="4312504" y="1883040"/>
            <a:chExt cx="3693951" cy="4572624"/>
          </a:xfrm>
        </p:grpSpPr>
        <p:sp>
          <p:nvSpPr>
            <p:cNvPr id="4" name="Rectangle 3">
              <a:extLst>
                <a:ext uri="{FF2B5EF4-FFF2-40B4-BE49-F238E27FC236}">
                  <a16:creationId xmlns:a16="http://schemas.microsoft.com/office/drawing/2014/main" id="{AD302F59-0571-B250-5CE4-F37E0BC88F21}"/>
                </a:ext>
              </a:extLst>
            </p:cNvPr>
            <p:cNvSpPr/>
            <p:nvPr/>
          </p:nvSpPr>
          <p:spPr>
            <a:xfrm>
              <a:off x="4312504" y="2180067"/>
              <a:ext cx="3693951" cy="4275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BBAB2FF-3CF2-C4EB-25EB-E89DD05C23F0}"/>
                </a:ext>
              </a:extLst>
            </p:cNvPr>
            <p:cNvGrpSpPr/>
            <p:nvPr/>
          </p:nvGrpSpPr>
          <p:grpSpPr>
            <a:xfrm>
              <a:off x="4550197" y="1883040"/>
              <a:ext cx="3182220" cy="655086"/>
              <a:chOff x="534099" y="2202416"/>
              <a:chExt cx="3182220" cy="655086"/>
            </a:xfrm>
          </p:grpSpPr>
          <p:grpSp>
            <p:nvGrpSpPr>
              <p:cNvPr id="21" name="Group 20">
                <a:extLst>
                  <a:ext uri="{FF2B5EF4-FFF2-40B4-BE49-F238E27FC236}">
                    <a16:creationId xmlns:a16="http://schemas.microsoft.com/office/drawing/2014/main" id="{F2625282-9D05-BF92-145E-133490927F7A}"/>
                  </a:ext>
                </a:extLst>
              </p:cNvPr>
              <p:cNvGrpSpPr/>
              <p:nvPr/>
            </p:nvGrpSpPr>
            <p:grpSpPr>
              <a:xfrm>
                <a:off x="534099" y="2202416"/>
                <a:ext cx="3182220" cy="655086"/>
                <a:chOff x="335911" y="1690687"/>
                <a:chExt cx="3182220" cy="655086"/>
              </a:xfrm>
            </p:grpSpPr>
            <p:sp>
              <p:nvSpPr>
                <p:cNvPr id="23" name="Oval 22">
                  <a:extLst>
                    <a:ext uri="{FF2B5EF4-FFF2-40B4-BE49-F238E27FC236}">
                      <a16:creationId xmlns:a16="http://schemas.microsoft.com/office/drawing/2014/main" id="{06C06E44-0EC5-35E2-479D-E52D97F61693}"/>
                    </a:ext>
                  </a:extLst>
                </p:cNvPr>
                <p:cNvSpPr/>
                <p:nvPr/>
              </p:nvSpPr>
              <p:spPr>
                <a:xfrm>
                  <a:off x="335911" y="1690687"/>
                  <a:ext cx="696284" cy="655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7C9F57-7D9E-24BF-6257-73D68FCD5DD7}"/>
                    </a:ext>
                  </a:extLst>
                </p:cNvPr>
                <p:cNvSpPr/>
                <p:nvPr/>
              </p:nvSpPr>
              <p:spPr>
                <a:xfrm>
                  <a:off x="732287" y="1697722"/>
                  <a:ext cx="2785844" cy="64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EARLY ADOPTERS</a:t>
                  </a:r>
                </a:p>
              </p:txBody>
            </p:sp>
          </p:grpSp>
          <p:sp>
            <p:nvSpPr>
              <p:cNvPr id="22" name="Oval 21">
                <a:extLst>
                  <a:ext uri="{FF2B5EF4-FFF2-40B4-BE49-F238E27FC236}">
                    <a16:creationId xmlns:a16="http://schemas.microsoft.com/office/drawing/2014/main" id="{5AD1AEF7-C142-2FDD-392B-7A9888CA13F0}"/>
                  </a:ext>
                </a:extLst>
              </p:cNvPr>
              <p:cNvSpPr/>
              <p:nvPr/>
            </p:nvSpPr>
            <p:spPr>
              <a:xfrm>
                <a:off x="565555" y="2230051"/>
                <a:ext cx="599816" cy="599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7CDA37C2-4B87-CFB4-A66D-259F5E1EAA79}"/>
              </a:ext>
            </a:extLst>
          </p:cNvPr>
          <p:cNvGrpSpPr/>
          <p:nvPr/>
        </p:nvGrpSpPr>
        <p:grpSpPr>
          <a:xfrm>
            <a:off x="8539159" y="1893002"/>
            <a:ext cx="3182220" cy="655086"/>
            <a:chOff x="534099" y="2202416"/>
            <a:chExt cx="3182220" cy="655086"/>
          </a:xfrm>
        </p:grpSpPr>
        <p:grpSp>
          <p:nvGrpSpPr>
            <p:cNvPr id="29" name="Group 28">
              <a:extLst>
                <a:ext uri="{FF2B5EF4-FFF2-40B4-BE49-F238E27FC236}">
                  <a16:creationId xmlns:a16="http://schemas.microsoft.com/office/drawing/2014/main" id="{3E596B48-E6E4-EC7B-AC06-4DE51AAB1099}"/>
                </a:ext>
              </a:extLst>
            </p:cNvPr>
            <p:cNvGrpSpPr/>
            <p:nvPr/>
          </p:nvGrpSpPr>
          <p:grpSpPr>
            <a:xfrm>
              <a:off x="534099" y="2202416"/>
              <a:ext cx="3182220" cy="655086"/>
              <a:chOff x="335911" y="1690687"/>
              <a:chExt cx="3182220" cy="655086"/>
            </a:xfrm>
          </p:grpSpPr>
          <p:sp>
            <p:nvSpPr>
              <p:cNvPr id="31" name="Oval 30">
                <a:extLst>
                  <a:ext uri="{FF2B5EF4-FFF2-40B4-BE49-F238E27FC236}">
                    <a16:creationId xmlns:a16="http://schemas.microsoft.com/office/drawing/2014/main" id="{939A3470-748A-5A52-FB7F-E50FD8E2F30E}"/>
                  </a:ext>
                </a:extLst>
              </p:cNvPr>
              <p:cNvSpPr/>
              <p:nvPr/>
            </p:nvSpPr>
            <p:spPr>
              <a:xfrm>
                <a:off x="335911" y="1690687"/>
                <a:ext cx="696284" cy="655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ECED64-F65A-68A6-D0B9-B8BE36733E3C}"/>
                  </a:ext>
                </a:extLst>
              </p:cNvPr>
              <p:cNvSpPr/>
              <p:nvPr/>
            </p:nvSpPr>
            <p:spPr>
              <a:xfrm>
                <a:off x="732287" y="1697722"/>
                <a:ext cx="2785844" cy="64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GENERALIZABILITY</a:t>
                </a:r>
              </a:p>
            </p:txBody>
          </p:sp>
        </p:grpSp>
        <p:sp>
          <p:nvSpPr>
            <p:cNvPr id="30" name="Oval 29">
              <a:extLst>
                <a:ext uri="{FF2B5EF4-FFF2-40B4-BE49-F238E27FC236}">
                  <a16:creationId xmlns:a16="http://schemas.microsoft.com/office/drawing/2014/main" id="{BF487429-4545-1582-E2EE-5F7221D8DB7C}"/>
                </a:ext>
              </a:extLst>
            </p:cNvPr>
            <p:cNvSpPr/>
            <p:nvPr/>
          </p:nvSpPr>
          <p:spPr>
            <a:xfrm>
              <a:off x="573944" y="2230051"/>
              <a:ext cx="599816" cy="599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F6BDB58E-CFE5-8DB6-0FE3-A22E6BCFCB69}"/>
              </a:ext>
            </a:extLst>
          </p:cNvPr>
          <p:cNvSpPr txBox="1"/>
          <p:nvPr/>
        </p:nvSpPr>
        <p:spPr>
          <a:xfrm>
            <a:off x="341714" y="2849151"/>
            <a:ext cx="3693951"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Counties with </a:t>
            </a:r>
            <a:r>
              <a:rPr lang="en-US" b="1"/>
              <a:t>lower population, high commuter ratio, </a:t>
            </a:r>
            <a:r>
              <a:rPr lang="en-US"/>
              <a:t>and </a:t>
            </a:r>
            <a:r>
              <a:rPr lang="en-US" b="1"/>
              <a:t>high NEE percentages</a:t>
            </a:r>
            <a:r>
              <a:rPr lang="en-US"/>
              <a:t> had the highest demand for PPP loans per person</a:t>
            </a:r>
          </a:p>
          <a:p>
            <a:pPr marL="285750" indent="-285750">
              <a:buFont typeface="Arial" panose="020B0604020202020204" pitchFamily="34" charset="0"/>
              <a:buChar char="•"/>
            </a:pPr>
            <a:r>
              <a:rPr lang="en-US"/>
              <a:t>Targeting these more rural counties in the case of a future government small business loan program could allow Acorns to maximize their reach</a:t>
            </a:r>
            <a:endParaRPr lang="en-US">
              <a:ea typeface="Roboto"/>
              <a:cs typeface="Roboto"/>
            </a:endParaRPr>
          </a:p>
        </p:txBody>
      </p:sp>
      <p:sp>
        <p:nvSpPr>
          <p:cNvPr id="34" name="TextBox 33">
            <a:extLst>
              <a:ext uri="{FF2B5EF4-FFF2-40B4-BE49-F238E27FC236}">
                <a16:creationId xmlns:a16="http://schemas.microsoft.com/office/drawing/2014/main" id="{524AB0A9-94A8-BCEC-8647-61028B774E65}"/>
              </a:ext>
            </a:extLst>
          </p:cNvPr>
          <p:cNvSpPr txBox="1"/>
          <p:nvPr/>
        </p:nvSpPr>
        <p:spPr>
          <a:xfrm>
            <a:off x="8283293" y="2663031"/>
            <a:ext cx="3693951" cy="2585323"/>
          </a:xfrm>
          <a:prstGeom prst="rect">
            <a:avLst/>
          </a:prstGeom>
          <a:noFill/>
        </p:spPr>
        <p:txBody>
          <a:bodyPr wrap="square" lIns="91440" tIns="45720" rIns="91440" bIns="45720" rtlCol="0" anchor="t">
            <a:spAutoFit/>
          </a:bodyPr>
          <a:lstStyle/>
          <a:p>
            <a:pPr marL="285750" indent="-285750">
              <a:buFont typeface="Arial"/>
              <a:buChar char="•"/>
            </a:pPr>
            <a:r>
              <a:rPr lang="en-US">
                <a:ea typeface="Roboto"/>
                <a:cs typeface="Roboto"/>
              </a:rPr>
              <a:t>Our analysis focused on Georgia, but we expect many of these trends to hold nation-wide</a:t>
            </a:r>
          </a:p>
          <a:p>
            <a:pPr marL="285750" indent="-285750">
              <a:buFont typeface="Arial"/>
              <a:buChar char="•"/>
            </a:pPr>
            <a:r>
              <a:rPr lang="en-US">
                <a:ea typeface="Roboto"/>
                <a:cs typeface="Roboto"/>
              </a:rPr>
              <a:t>Further research could test generalizability of our findings to other states</a:t>
            </a:r>
          </a:p>
          <a:p>
            <a:pPr marL="285750" indent="-285750" algn="ctr">
              <a:buFont typeface="Arial"/>
              <a:buChar char="•"/>
            </a:pPr>
            <a:endParaRPr lang="en-US">
              <a:ea typeface="Roboto"/>
              <a:cs typeface="Roboto"/>
            </a:endParaRPr>
          </a:p>
          <a:p>
            <a:pPr marL="285750" indent="-285750" algn="ctr">
              <a:buFont typeface="Arial"/>
              <a:buChar char="•"/>
            </a:pPr>
            <a:endParaRPr lang="en-US">
              <a:ea typeface="Roboto"/>
              <a:cs typeface="Roboto"/>
            </a:endParaRPr>
          </a:p>
        </p:txBody>
      </p:sp>
      <p:sp>
        <p:nvSpPr>
          <p:cNvPr id="39" name="Oval 38">
            <a:extLst>
              <a:ext uri="{FF2B5EF4-FFF2-40B4-BE49-F238E27FC236}">
                <a16:creationId xmlns:a16="http://schemas.microsoft.com/office/drawing/2014/main" id="{7A03218B-8511-3BC5-2CBA-91AE822BB2A2}"/>
              </a:ext>
            </a:extLst>
          </p:cNvPr>
          <p:cNvSpPr/>
          <p:nvPr/>
        </p:nvSpPr>
        <p:spPr>
          <a:xfrm>
            <a:off x="4580063" y="1910675"/>
            <a:ext cx="599816" cy="599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B3A369"/>
                </a:solidFill>
              </a:rPr>
              <a:t>2</a:t>
            </a:r>
          </a:p>
        </p:txBody>
      </p:sp>
      <p:sp>
        <p:nvSpPr>
          <p:cNvPr id="40" name="Oval 39">
            <a:extLst>
              <a:ext uri="{FF2B5EF4-FFF2-40B4-BE49-F238E27FC236}">
                <a16:creationId xmlns:a16="http://schemas.microsoft.com/office/drawing/2014/main" id="{9679738C-0660-490F-7AEC-0565D9BA7B5B}"/>
              </a:ext>
            </a:extLst>
          </p:cNvPr>
          <p:cNvSpPr/>
          <p:nvPr/>
        </p:nvSpPr>
        <p:spPr>
          <a:xfrm>
            <a:off x="8579004" y="1930306"/>
            <a:ext cx="599816" cy="5998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B3A369"/>
                </a:solidFill>
              </a:rPr>
              <a:t>3</a:t>
            </a:r>
          </a:p>
        </p:txBody>
      </p:sp>
      <p:sp>
        <p:nvSpPr>
          <p:cNvPr id="42" name="TextBox 41">
            <a:extLst>
              <a:ext uri="{FF2B5EF4-FFF2-40B4-BE49-F238E27FC236}">
                <a16:creationId xmlns:a16="http://schemas.microsoft.com/office/drawing/2014/main" id="{2A74192C-35D7-E5AE-F309-534385C06B26}"/>
              </a:ext>
            </a:extLst>
          </p:cNvPr>
          <p:cNvSpPr txBox="1"/>
          <p:nvPr/>
        </p:nvSpPr>
        <p:spPr>
          <a:xfrm>
            <a:off x="4388088" y="2663031"/>
            <a:ext cx="3593134"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NEEs initially had trouble accessing loans</a:t>
            </a:r>
            <a:r>
              <a:rPr lang="en-US"/>
              <a:t>, as evidenced by the much higher percentage of second-draw PPPs going to NEEs</a:t>
            </a:r>
          </a:p>
          <a:p>
            <a:pPr marL="285750" indent="-285750">
              <a:buFont typeface="Arial" panose="020B0604020202020204" pitchFamily="34" charset="0"/>
              <a:buChar char="•"/>
            </a:pPr>
            <a:r>
              <a:rPr lang="en-US"/>
              <a:t>Acorns’ user-friendly approach makes it an ideal candidate for working with small businesses; it should target NEEs and share information about loan opportunities early to capture this market share immediately</a:t>
            </a:r>
            <a:endParaRPr lang="en-US">
              <a:ea typeface="Roboto"/>
              <a:cs typeface="Roboto"/>
            </a:endParaRPr>
          </a:p>
        </p:txBody>
      </p:sp>
      <p:sp>
        <p:nvSpPr>
          <p:cNvPr id="43" name="Slide Number Placeholder 5">
            <a:extLst>
              <a:ext uri="{FF2B5EF4-FFF2-40B4-BE49-F238E27FC236}">
                <a16:creationId xmlns:a16="http://schemas.microsoft.com/office/drawing/2014/main" id="{AAFD5FE2-7D11-C1A6-8D8A-D4CC23B6F51E}"/>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23</a:t>
            </a:fld>
            <a:endParaRPr lang="en-US" sz="1600">
              <a:solidFill>
                <a:schemeClr val="accent2"/>
              </a:solidFill>
              <a:latin typeface="Arial"/>
              <a:cs typeface="Arial"/>
            </a:endParaRPr>
          </a:p>
        </p:txBody>
      </p:sp>
    </p:spTree>
    <p:extLst>
      <p:ext uri="{BB962C8B-B14F-4D97-AF65-F5344CB8AC3E}">
        <p14:creationId xmlns:p14="http://schemas.microsoft.com/office/powerpoint/2010/main" val="4242032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D99868FE-CE48-479E-8CAE-9EA6E7046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815" cy="6858000"/>
          </a:xfrm>
          <a:prstGeom prst="rect">
            <a:avLst/>
          </a:prstGeom>
        </p:spPr>
      </p:pic>
      <p:pic>
        <p:nvPicPr>
          <p:cNvPr id="6" name="Picture 5">
            <a:extLst>
              <a:ext uri="{FF2B5EF4-FFF2-40B4-BE49-F238E27FC236}">
                <a16:creationId xmlns:a16="http://schemas.microsoft.com/office/drawing/2014/main" id="{F4A6F647-EA5B-4EF3-A5EF-7881B1D84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 y="0"/>
            <a:ext cx="12190815" cy="6858000"/>
          </a:xfrm>
          <a:prstGeom prst="rect">
            <a:avLst/>
          </a:prstGeom>
        </p:spPr>
      </p:pic>
      <p:sp>
        <p:nvSpPr>
          <p:cNvPr id="2" name="Title 1">
            <a:extLst>
              <a:ext uri="{FF2B5EF4-FFF2-40B4-BE49-F238E27FC236}">
                <a16:creationId xmlns:a16="http://schemas.microsoft.com/office/drawing/2014/main" id="{94BC40D3-E996-4034-BB7C-9CF820F5975F}"/>
              </a:ext>
            </a:extLst>
          </p:cNvPr>
          <p:cNvSpPr>
            <a:spLocks noGrp="1"/>
          </p:cNvSpPr>
          <p:nvPr>
            <p:ph type="title"/>
          </p:nvPr>
        </p:nvSpPr>
        <p:spPr>
          <a:xfrm>
            <a:off x="838199" y="2039711"/>
            <a:ext cx="10515601" cy="1564343"/>
          </a:xfrm>
        </p:spPr>
        <p:txBody>
          <a:bodyPr>
            <a:normAutofit/>
          </a:bodyPr>
          <a:lstStyle/>
          <a:p>
            <a:r>
              <a:rPr lang="en-US" sz="7200" b="1">
                <a:solidFill>
                  <a:schemeClr val="accent3"/>
                </a:solidFill>
              </a:rPr>
              <a:t>Thank You</a:t>
            </a:r>
          </a:p>
        </p:txBody>
      </p:sp>
      <p:sp>
        <p:nvSpPr>
          <p:cNvPr id="5" name="TextBox 4">
            <a:extLst>
              <a:ext uri="{FF2B5EF4-FFF2-40B4-BE49-F238E27FC236}">
                <a16:creationId xmlns:a16="http://schemas.microsoft.com/office/drawing/2014/main" id="{C8FACEFA-6827-43A6-9E6A-51E7395883D0}"/>
              </a:ext>
            </a:extLst>
          </p:cNvPr>
          <p:cNvSpPr txBox="1"/>
          <p:nvPr/>
        </p:nvSpPr>
        <p:spPr>
          <a:xfrm>
            <a:off x="838199" y="3502874"/>
            <a:ext cx="6485709" cy="646331"/>
          </a:xfrm>
          <a:prstGeom prst="rect">
            <a:avLst/>
          </a:prstGeom>
          <a:noFill/>
        </p:spPr>
        <p:txBody>
          <a:bodyPr wrap="square" rtlCol="0">
            <a:spAutoFit/>
          </a:bodyPr>
          <a:lstStyle/>
          <a:p>
            <a:r>
              <a:rPr lang="en-US" b="1">
                <a:solidFill>
                  <a:schemeClr val="tx2"/>
                </a:solidFill>
                <a:latin typeface="Arial" panose="020B0604020202020204" pitchFamily="34" charset="0"/>
                <a:ea typeface="Roboto Black" panose="02000000000000000000" pitchFamily="2" charset="0"/>
                <a:cs typeface="Arial" panose="020B0604020202020204" pitchFamily="34" charset="0"/>
              </a:rPr>
              <a:t>Any Questions?</a:t>
            </a:r>
          </a:p>
          <a:p>
            <a:endParaRPr lang="en-US">
              <a:solidFill>
                <a:schemeClr val="tx2"/>
              </a:solidFill>
              <a:latin typeface="Arial" panose="020B0604020202020204" pitchFamily="34" charset="0"/>
              <a:ea typeface="Roboto Light" panose="02000000000000000000" pitchFamily="2" charset="0"/>
              <a:cs typeface="Arial" panose="020B0604020202020204" pitchFamily="34" charset="0"/>
            </a:endParaRPr>
          </a:p>
        </p:txBody>
      </p:sp>
      <p:pic>
        <p:nvPicPr>
          <p:cNvPr id="7" name="Picture 6" descr="The gold and blue new rebranded logo of Georgia Tech&#10;">
            <a:extLst>
              <a:ext uri="{FF2B5EF4-FFF2-40B4-BE49-F238E27FC236}">
                <a16:creationId xmlns:a16="http://schemas.microsoft.com/office/drawing/2014/main" id="{EB27F303-6B6C-3848-8B9D-316A05D36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5702537"/>
            <a:ext cx="2743200" cy="645681"/>
          </a:xfrm>
          <a:prstGeom prst="rect">
            <a:avLst/>
          </a:prstGeom>
        </p:spPr>
      </p:pic>
    </p:spTree>
    <p:extLst>
      <p:ext uri="{BB962C8B-B14F-4D97-AF65-F5344CB8AC3E}">
        <p14:creationId xmlns:p14="http://schemas.microsoft.com/office/powerpoint/2010/main" val="3045685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DDEC4-0A7A-40F9-B27B-69C92161BE0E}"/>
              </a:ext>
            </a:extLst>
          </p:cNvPr>
          <p:cNvSpPr>
            <a:spLocks noGrp="1"/>
          </p:cNvSpPr>
          <p:nvPr>
            <p:ph type="title"/>
          </p:nvPr>
        </p:nvSpPr>
        <p:spPr/>
        <p:txBody>
          <a:bodyPr/>
          <a:lstStyle/>
          <a:p>
            <a:r>
              <a:rPr lang="en-US" b="1"/>
              <a:t>References</a:t>
            </a:r>
          </a:p>
        </p:txBody>
      </p:sp>
      <p:sp>
        <p:nvSpPr>
          <p:cNvPr id="3" name="Rectangle: Rounded Corners 2">
            <a:extLst>
              <a:ext uri="{FF2B5EF4-FFF2-40B4-BE49-F238E27FC236}">
                <a16:creationId xmlns:a16="http://schemas.microsoft.com/office/drawing/2014/main" id="{47989A72-09FB-4FF0-29A7-FE8701BC94B7}"/>
              </a:ext>
            </a:extLst>
          </p:cNvPr>
          <p:cNvSpPr/>
          <p:nvPr/>
        </p:nvSpPr>
        <p:spPr>
          <a:xfrm>
            <a:off x="635001" y="2166409"/>
            <a:ext cx="5054600" cy="432646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Labor Impact References</a:t>
            </a:r>
          </a:p>
          <a:p>
            <a:pPr algn="ctr"/>
            <a:r>
              <a:rPr lang="en-US" sz="1600" b="1">
                <a:solidFill>
                  <a:schemeClr val="tx1"/>
                </a:solidFill>
              </a:rPr>
              <a:t>__</a:t>
            </a:r>
          </a:p>
          <a:p>
            <a:pPr algn="ctr"/>
            <a:endParaRPr lang="en-US" sz="1600" b="1">
              <a:solidFill>
                <a:schemeClr val="tx1"/>
              </a:solidFill>
            </a:endParaRPr>
          </a:p>
          <a:p>
            <a:pPr marL="285750" indent="-285750">
              <a:buFont typeface="Arial" panose="020B0604020202020204" pitchFamily="34" charset="0"/>
              <a:buChar char="•"/>
            </a:pPr>
            <a:r>
              <a:rPr lang="en-US" sz="1200">
                <a:solidFill>
                  <a:schemeClr val="tx1"/>
                </a:solidFill>
                <a:hlinkClick r:id="rId2"/>
              </a:rPr>
              <a:t>Osborne Jackson. “An Approach to Predicting Regional Labor Market Effects of Economic Shocks: The COVID-19 Pandemic in New England.” </a:t>
            </a:r>
            <a:r>
              <a:rPr lang="en-US" sz="1200" i="1">
                <a:solidFill>
                  <a:schemeClr val="tx1"/>
                </a:solidFill>
                <a:hlinkClick r:id="rId2"/>
              </a:rPr>
              <a:t>Federal Reserve Bank of Boston. </a:t>
            </a:r>
            <a:r>
              <a:rPr lang="en-US" sz="1200">
                <a:solidFill>
                  <a:schemeClr val="tx1"/>
                </a:solidFill>
                <a:hlinkClick r:id="rId2"/>
              </a:rPr>
              <a:t>June 29, 2020.</a:t>
            </a:r>
            <a:endParaRPr lang="en-US" sz="1200">
              <a:solidFill>
                <a:schemeClr val="tx1"/>
              </a:solidFill>
            </a:endParaRPr>
          </a:p>
          <a:p>
            <a:pPr marL="285750" indent="-285750">
              <a:buFont typeface="Arial" panose="020B0604020202020204" pitchFamily="34" charset="0"/>
              <a:buChar char="•"/>
            </a:pPr>
            <a:r>
              <a:rPr lang="en-US" sz="1200">
                <a:solidFill>
                  <a:schemeClr val="tx1"/>
                </a:solidFill>
                <a:hlinkClick r:id="rId3"/>
              </a:rPr>
              <a:t>Charles Gascon. “COVID-19: Which Workers Face the Highest Unemployment Risk?” </a:t>
            </a:r>
            <a:r>
              <a:rPr lang="en-US" sz="1200" i="1">
                <a:solidFill>
                  <a:schemeClr val="tx1"/>
                </a:solidFill>
                <a:hlinkClick r:id="rId3"/>
              </a:rPr>
              <a:t>Federal Reserve Bank of St. Louis. </a:t>
            </a:r>
            <a:r>
              <a:rPr lang="en-US" sz="1200">
                <a:solidFill>
                  <a:schemeClr val="tx1"/>
                </a:solidFill>
                <a:hlinkClick r:id="rId3"/>
              </a:rPr>
              <a:t>March 24, 2020.</a:t>
            </a:r>
            <a:endParaRPr lang="en-US" sz="1200">
              <a:solidFill>
                <a:schemeClr val="tx1"/>
              </a:solidFill>
            </a:endParaRPr>
          </a:p>
          <a:p>
            <a:pPr marL="285750" indent="-285750">
              <a:buFont typeface="Arial" panose="020B0604020202020204" pitchFamily="34" charset="0"/>
              <a:buChar char="•"/>
            </a:pPr>
            <a:r>
              <a:rPr lang="en-US" sz="1200">
                <a:solidFill>
                  <a:schemeClr val="tx1"/>
                </a:solidFill>
                <a:hlinkClick r:id="rId4"/>
              </a:rPr>
              <a:t>Ray </a:t>
            </a:r>
            <a:r>
              <a:rPr lang="en-US" sz="1200" err="1">
                <a:solidFill>
                  <a:schemeClr val="tx1"/>
                </a:solidFill>
                <a:hlinkClick r:id="rId4"/>
              </a:rPr>
              <a:t>Khalfani</a:t>
            </a:r>
            <a:r>
              <a:rPr lang="en-US" sz="1200">
                <a:solidFill>
                  <a:schemeClr val="tx1"/>
                </a:solidFill>
                <a:hlinkClick r:id="rId4"/>
              </a:rPr>
              <a:t>. “State of Working Georgia: Pandemic Job Numbers Show Ongoing Progress at the Surface, but Inequities Persist Below.” </a:t>
            </a:r>
            <a:r>
              <a:rPr lang="en-US" sz="1200" i="1">
                <a:solidFill>
                  <a:schemeClr val="tx1"/>
                </a:solidFill>
                <a:hlinkClick r:id="rId4"/>
              </a:rPr>
              <a:t>GBPI. </a:t>
            </a:r>
            <a:r>
              <a:rPr lang="en-US" sz="1200">
                <a:solidFill>
                  <a:schemeClr val="tx1"/>
                </a:solidFill>
                <a:hlinkClick r:id="rId4"/>
              </a:rPr>
              <a:t>May 12, 2022.</a:t>
            </a:r>
            <a:endParaRPr lang="en-US" sz="1200">
              <a:solidFill>
                <a:schemeClr val="tx1"/>
              </a:solidFill>
            </a:endParaRPr>
          </a:p>
          <a:p>
            <a:pPr marL="285750" indent="-285750">
              <a:buFont typeface="Arial" panose="020B0604020202020204" pitchFamily="34" charset="0"/>
              <a:buChar char="•"/>
            </a:pPr>
            <a:endParaRPr lang="en-US" sz="1600">
              <a:solidFill>
                <a:schemeClr val="tx1"/>
              </a:solidFill>
            </a:endParaRPr>
          </a:p>
        </p:txBody>
      </p:sp>
      <p:sp>
        <p:nvSpPr>
          <p:cNvPr id="4" name="Rectangle: Rounded Corners 3">
            <a:extLst>
              <a:ext uri="{FF2B5EF4-FFF2-40B4-BE49-F238E27FC236}">
                <a16:creationId xmlns:a16="http://schemas.microsoft.com/office/drawing/2014/main" id="{30B7EB00-008B-7FD1-D8E2-4B3C1D43BA26}"/>
              </a:ext>
            </a:extLst>
          </p:cNvPr>
          <p:cNvSpPr/>
          <p:nvPr/>
        </p:nvSpPr>
        <p:spPr>
          <a:xfrm>
            <a:off x="6096000" y="2166409"/>
            <a:ext cx="5054600" cy="432646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Loan Classification References</a:t>
            </a:r>
          </a:p>
          <a:p>
            <a:pPr algn="ctr"/>
            <a:r>
              <a:rPr lang="en-US" b="1">
                <a:solidFill>
                  <a:schemeClr val="tx1"/>
                </a:solidFill>
              </a:rPr>
              <a:t>__</a:t>
            </a:r>
            <a:endParaRPr lang="en-US" sz="1800" b="1">
              <a:solidFill>
                <a:schemeClr val="tx1"/>
              </a:solidFill>
            </a:endParaRPr>
          </a:p>
          <a:p>
            <a:endParaRPr lang="en-US" sz="1800" b="1">
              <a:solidFill>
                <a:schemeClr val="tx1"/>
              </a:solidFill>
            </a:endParaRPr>
          </a:p>
          <a:p>
            <a:pPr marL="285750" indent="-285750">
              <a:buFont typeface="Arial" panose="020B0604020202020204" pitchFamily="34" charset="0"/>
              <a:buChar char="•"/>
            </a:pPr>
            <a:r>
              <a:rPr lang="en-US" sz="1200">
                <a:solidFill>
                  <a:schemeClr val="tx1"/>
                </a:solidFill>
                <a:hlinkClick r:id="rId5"/>
              </a:rPr>
              <a:t>John M. Griffin, Samuel Kruger, and Prateek Mahajan. “Did Fintech Lenders Facilitate PPP Fraud?” </a:t>
            </a:r>
            <a:r>
              <a:rPr lang="en-US" sz="1200" i="1">
                <a:solidFill>
                  <a:schemeClr val="tx1"/>
                </a:solidFill>
                <a:hlinkClick r:id="rId5"/>
              </a:rPr>
              <a:t>Journal of Finance. </a:t>
            </a:r>
            <a:r>
              <a:rPr lang="en-US" sz="1200">
                <a:solidFill>
                  <a:schemeClr val="tx1"/>
                </a:solidFill>
                <a:hlinkClick r:id="rId5"/>
              </a:rPr>
              <a:t>2021.</a:t>
            </a:r>
            <a:endParaRPr lang="en-US" sz="1200">
              <a:solidFill>
                <a:schemeClr val="tx1"/>
              </a:solidFill>
            </a:endParaRPr>
          </a:p>
          <a:p>
            <a:pPr marL="285750" indent="-285750">
              <a:buFont typeface="Arial" panose="020B0604020202020204" pitchFamily="34" charset="0"/>
              <a:buChar char="•"/>
            </a:pPr>
            <a:r>
              <a:rPr lang="en-US" sz="1200">
                <a:solidFill>
                  <a:schemeClr val="tx1"/>
                </a:solidFill>
                <a:hlinkClick r:id="rId6"/>
              </a:rPr>
              <a:t>“Small Business Administration Paycheck Protection Program Phase III Fraud Controls.” </a:t>
            </a:r>
            <a:r>
              <a:rPr lang="en-US" sz="1200" i="1">
                <a:solidFill>
                  <a:schemeClr val="tx1"/>
                </a:solidFill>
                <a:hlinkClick r:id="rId6"/>
              </a:rPr>
              <a:t>Pandemic Response Accountability Committee. </a:t>
            </a:r>
            <a:r>
              <a:rPr lang="en-US" sz="1200">
                <a:solidFill>
                  <a:schemeClr val="tx1"/>
                </a:solidFill>
                <a:hlinkClick r:id="rId6"/>
              </a:rPr>
              <a:t>January 1, 2022.</a:t>
            </a:r>
            <a:endParaRPr lang="en-US" sz="1200">
              <a:solidFill>
                <a:schemeClr val="tx1"/>
              </a:solidFill>
            </a:endParaRPr>
          </a:p>
          <a:p>
            <a:pPr marL="285750" indent="-285750">
              <a:buFont typeface="Arial" panose="020B0604020202020204" pitchFamily="34" charset="0"/>
              <a:buChar char="•"/>
            </a:pPr>
            <a:r>
              <a:rPr lang="en-US" sz="1200">
                <a:solidFill>
                  <a:schemeClr val="tx1"/>
                </a:solidFill>
                <a:hlinkClick r:id="rId7"/>
              </a:rPr>
              <a:t>Office of Inspector General. “Inspection of SBA’s Implementation of the Paycheck Protection Program.” </a:t>
            </a:r>
            <a:r>
              <a:rPr lang="en-US" sz="1200" i="1">
                <a:solidFill>
                  <a:schemeClr val="tx1"/>
                </a:solidFill>
                <a:hlinkClick r:id="rId7"/>
              </a:rPr>
              <a:t>U.S. Small Business Administration. </a:t>
            </a:r>
            <a:r>
              <a:rPr lang="en-US" sz="1200">
                <a:solidFill>
                  <a:schemeClr val="tx1"/>
                </a:solidFill>
                <a:hlinkClick r:id="rId7"/>
              </a:rPr>
              <a:t>January 14, 2021.</a:t>
            </a:r>
            <a:endParaRPr lang="en-US" sz="1200">
              <a:solidFill>
                <a:schemeClr val="tx1"/>
              </a:solidFill>
            </a:endParaRPr>
          </a:p>
          <a:p>
            <a:pPr marL="285750" indent="-285750">
              <a:buFont typeface="Arial" panose="020B0604020202020204" pitchFamily="34" charset="0"/>
              <a:buChar char="•"/>
            </a:pPr>
            <a:endParaRPr lang="en-US" sz="1200">
              <a:solidFill>
                <a:schemeClr val="tx1"/>
              </a:solidFill>
            </a:endParaRPr>
          </a:p>
        </p:txBody>
      </p:sp>
      <p:sp>
        <p:nvSpPr>
          <p:cNvPr id="5" name="Rectangle 4">
            <a:extLst>
              <a:ext uri="{FF2B5EF4-FFF2-40B4-BE49-F238E27FC236}">
                <a16:creationId xmlns:a16="http://schemas.microsoft.com/office/drawing/2014/main" id="{B30A9AD2-47F1-35A2-937F-72A7A865FAC8}"/>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APPENDIX</a:t>
            </a:r>
          </a:p>
        </p:txBody>
      </p:sp>
      <p:sp>
        <p:nvSpPr>
          <p:cNvPr id="6" name="Slide Number Placeholder 5">
            <a:extLst>
              <a:ext uri="{FF2B5EF4-FFF2-40B4-BE49-F238E27FC236}">
                <a16:creationId xmlns:a16="http://schemas.microsoft.com/office/drawing/2014/main" id="{20BC8C3F-EFE3-545F-86EB-04768FEF35BA}"/>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25</a:t>
            </a:fld>
            <a:endParaRPr lang="en-US" sz="1600">
              <a:solidFill>
                <a:schemeClr val="accent2"/>
              </a:solidFill>
              <a:latin typeface="Arial"/>
              <a:cs typeface="Arial"/>
            </a:endParaRPr>
          </a:p>
        </p:txBody>
      </p:sp>
    </p:spTree>
    <p:extLst>
      <p:ext uri="{BB962C8B-B14F-4D97-AF65-F5344CB8AC3E}">
        <p14:creationId xmlns:p14="http://schemas.microsoft.com/office/powerpoint/2010/main" val="2348743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132B-FC08-4065-B214-E07FE2C8C08C}"/>
              </a:ext>
            </a:extLst>
          </p:cNvPr>
          <p:cNvSpPr>
            <a:spLocks noGrp="1"/>
          </p:cNvSpPr>
          <p:nvPr>
            <p:ph type="title"/>
          </p:nvPr>
        </p:nvSpPr>
        <p:spPr>
          <a:xfrm>
            <a:off x="852443" y="1164869"/>
            <a:ext cx="7101679" cy="1325563"/>
          </a:xfrm>
        </p:spPr>
        <p:txBody>
          <a:bodyPr/>
          <a:lstStyle/>
          <a:p>
            <a:r>
              <a:rPr lang="en-US" b="1"/>
              <a:t>What is a PPP loan?</a:t>
            </a:r>
          </a:p>
        </p:txBody>
      </p:sp>
      <p:sp>
        <p:nvSpPr>
          <p:cNvPr id="3" name="Content Placeholder 2">
            <a:extLst>
              <a:ext uri="{FF2B5EF4-FFF2-40B4-BE49-F238E27FC236}">
                <a16:creationId xmlns:a16="http://schemas.microsoft.com/office/drawing/2014/main" id="{27BCD605-C619-411F-9EDB-B77EE759964B}"/>
              </a:ext>
            </a:extLst>
          </p:cNvPr>
          <p:cNvSpPr>
            <a:spLocks noGrp="1"/>
          </p:cNvSpPr>
          <p:nvPr>
            <p:ph idx="1"/>
          </p:nvPr>
        </p:nvSpPr>
        <p:spPr>
          <a:xfrm>
            <a:off x="1397536" y="2538988"/>
            <a:ext cx="9519479" cy="4384894"/>
          </a:xfrm>
        </p:spPr>
        <p:txBody>
          <a:bodyPr>
            <a:noAutofit/>
          </a:bodyPr>
          <a:lstStyle/>
          <a:p>
            <a:r>
              <a:rPr lang="en-US" sz="2000">
                <a:solidFill>
                  <a:srgbClr val="003057"/>
                </a:solidFill>
                <a:ea typeface="Roboto Light" panose="02000000000000000000" pitchFamily="2" charset="0"/>
                <a:cs typeface="Arial" panose="020B0604020202020204" pitchFamily="34" charset="0"/>
              </a:rPr>
              <a:t>Paycheck Protection Program (PPP) is a business loan program established by the United States federal government in 2020 through the Coronavirus Aid, Relief, and Economic Security Act (CARES Act)</a:t>
            </a:r>
          </a:p>
          <a:p>
            <a:r>
              <a:rPr lang="en-US" sz="2000">
                <a:solidFill>
                  <a:srgbClr val="003057"/>
                </a:solidFill>
                <a:ea typeface="Roboto Black" panose="02000000000000000000" pitchFamily="2" charset="0"/>
                <a:cs typeface="Arial" panose="020B0604020202020204" pitchFamily="34" charset="0"/>
              </a:rPr>
              <a:t>Provides low-interest private loans to pay for small business’s payroll and certain other costs</a:t>
            </a:r>
          </a:p>
          <a:p>
            <a:r>
              <a:rPr lang="en-US" sz="2000">
                <a:solidFill>
                  <a:srgbClr val="003057"/>
                </a:solidFill>
                <a:ea typeface="Roboto Black" panose="02000000000000000000" pitchFamily="2" charset="0"/>
                <a:cs typeface="Arial" panose="020B0604020202020204" pitchFamily="34" charset="0"/>
              </a:rPr>
              <a:t>The amount of the PPP loan was based on the applicant's payroll costs</a:t>
            </a:r>
          </a:p>
          <a:p>
            <a:r>
              <a:rPr lang="en-US" sz="2000">
                <a:solidFill>
                  <a:srgbClr val="003057"/>
                </a:solidFill>
                <a:ea typeface="Roboto Black" panose="02000000000000000000" pitchFamily="2" charset="0"/>
                <a:cs typeface="Arial" panose="020B0604020202020204" pitchFamily="34" charset="0"/>
              </a:rPr>
              <a:t>Approximately $800 billion in low-interest uncollateralized loans from April 3, 2020, through May 31, 2021.</a:t>
            </a:r>
          </a:p>
        </p:txBody>
      </p:sp>
      <p:sp>
        <p:nvSpPr>
          <p:cNvPr id="8" name="Slide Number Placeholder 7">
            <a:extLst>
              <a:ext uri="{FF2B5EF4-FFF2-40B4-BE49-F238E27FC236}">
                <a16:creationId xmlns:a16="http://schemas.microsoft.com/office/drawing/2014/main" id="{8D81590E-89BE-D29F-2D7D-2FB5A04A5D28}"/>
              </a:ext>
            </a:extLst>
          </p:cNvPr>
          <p:cNvSpPr>
            <a:spLocks noGrp="1"/>
          </p:cNvSpPr>
          <p:nvPr>
            <p:ph type="sldNum" sz="quarter" idx="12"/>
          </p:nvPr>
        </p:nvSpPr>
        <p:spPr/>
        <p:txBody>
          <a:bodyPr/>
          <a:lstStyle/>
          <a:p>
            <a:fld id="{729B7F95-07C0-4931-B734-4FE83E13B892}" type="slidenum">
              <a:rPr lang="en-US" smtClean="0"/>
              <a:pPr/>
              <a:t>26</a:t>
            </a:fld>
            <a:endParaRPr lang="en-US"/>
          </a:p>
        </p:txBody>
      </p:sp>
      <p:sp>
        <p:nvSpPr>
          <p:cNvPr id="5" name="Rectangle 4">
            <a:extLst>
              <a:ext uri="{FF2B5EF4-FFF2-40B4-BE49-F238E27FC236}">
                <a16:creationId xmlns:a16="http://schemas.microsoft.com/office/drawing/2014/main" id="{B43A0F41-8E24-6AFB-5C1F-68C93DD241F9}"/>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APPENDIX</a:t>
            </a:r>
          </a:p>
        </p:txBody>
      </p:sp>
      <p:sp>
        <p:nvSpPr>
          <p:cNvPr id="6" name="Title 1">
            <a:extLst>
              <a:ext uri="{FF2B5EF4-FFF2-40B4-BE49-F238E27FC236}">
                <a16:creationId xmlns:a16="http://schemas.microsoft.com/office/drawing/2014/main" id="{088DBD2E-D297-3996-FABB-C172D0BEDF60}"/>
              </a:ext>
            </a:extLst>
          </p:cNvPr>
          <p:cNvSpPr txBox="1">
            <a:spLocks/>
          </p:cNvSpPr>
          <p:nvPr/>
        </p:nvSpPr>
        <p:spPr>
          <a:xfrm>
            <a:off x="199639" y="-70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Arial" panose="020B0604020202020204" pitchFamily="34" charset="0"/>
                <a:ea typeface="Roboto Medium" panose="020B0604020202020204" pitchFamily="2" charset="0"/>
                <a:cs typeface="+mj-cs"/>
              </a:defRPr>
            </a:lvl1pPr>
          </a:lstStyle>
          <a:p>
            <a:r>
              <a:rPr lang="en-US" b="1"/>
              <a:t>Additional Background</a:t>
            </a:r>
          </a:p>
        </p:txBody>
      </p:sp>
      <p:sp>
        <p:nvSpPr>
          <p:cNvPr id="7" name="Slide Number Placeholder 5">
            <a:extLst>
              <a:ext uri="{FF2B5EF4-FFF2-40B4-BE49-F238E27FC236}">
                <a16:creationId xmlns:a16="http://schemas.microsoft.com/office/drawing/2014/main" id="{34448F7F-D0CF-9126-407C-8ABD4164FE1D}"/>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26</a:t>
            </a:fld>
            <a:endParaRPr lang="en-US" sz="1600">
              <a:solidFill>
                <a:schemeClr val="accent2"/>
              </a:solidFill>
              <a:latin typeface="Arial"/>
              <a:cs typeface="Arial"/>
            </a:endParaRPr>
          </a:p>
        </p:txBody>
      </p:sp>
    </p:spTree>
    <p:extLst>
      <p:ext uri="{BB962C8B-B14F-4D97-AF65-F5344CB8AC3E}">
        <p14:creationId xmlns:p14="http://schemas.microsoft.com/office/powerpoint/2010/main" val="361369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p:txBody>
          <a:bodyPr/>
          <a:lstStyle/>
          <a:p>
            <a:r>
              <a:rPr lang="en-US" b="1">
                <a:ea typeface="Roboto Black" panose="02000000000000000000" pitchFamily="2" charset="0"/>
              </a:rPr>
              <a:t>Suspect Loan Analysis: Lit Review</a:t>
            </a:r>
          </a:p>
        </p:txBody>
      </p:sp>
      <p:grpSp>
        <p:nvGrpSpPr>
          <p:cNvPr id="71" name="Group 70">
            <a:extLst>
              <a:ext uri="{FF2B5EF4-FFF2-40B4-BE49-F238E27FC236}">
                <a16:creationId xmlns:a16="http://schemas.microsoft.com/office/drawing/2014/main" id="{3F466C51-DC6D-473F-2C06-6339711EDE6A}"/>
              </a:ext>
            </a:extLst>
          </p:cNvPr>
          <p:cNvGrpSpPr/>
          <p:nvPr/>
        </p:nvGrpSpPr>
        <p:grpSpPr>
          <a:xfrm>
            <a:off x="4288369" y="1625040"/>
            <a:ext cx="3581398" cy="4867835"/>
            <a:chOff x="4288369" y="1625040"/>
            <a:chExt cx="3581398" cy="4867835"/>
          </a:xfrm>
        </p:grpSpPr>
        <p:sp>
          <p:nvSpPr>
            <p:cNvPr id="24" name="Rectangle 23">
              <a:extLst>
                <a:ext uri="{FF2B5EF4-FFF2-40B4-BE49-F238E27FC236}">
                  <a16:creationId xmlns:a16="http://schemas.microsoft.com/office/drawing/2014/main" id="{9A4BE01C-06D0-18C1-BBD5-C3BFBD4B9464}"/>
                </a:ext>
              </a:extLst>
            </p:cNvPr>
            <p:cNvSpPr/>
            <p:nvPr/>
          </p:nvSpPr>
          <p:spPr>
            <a:xfrm>
              <a:off x="4288369" y="2125133"/>
              <a:ext cx="3581398" cy="43677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rPr>
                <a:t>Key Detection Factors</a:t>
              </a:r>
            </a:p>
            <a:p>
              <a:pPr algn="ctr"/>
              <a:r>
                <a:rPr lang="en-US" b="1">
                  <a:solidFill>
                    <a:schemeClr val="accent1">
                      <a:lumMod val="75000"/>
                    </a:schemeClr>
                  </a:solidFill>
                </a:rPr>
                <a:t>__</a:t>
              </a:r>
            </a:p>
            <a:p>
              <a:pPr algn="ctr"/>
              <a:endParaRPr lang="en-US" b="1">
                <a:solidFill>
                  <a:schemeClr val="accent1">
                    <a:lumMod val="75000"/>
                  </a:schemeClr>
                </a:solidFill>
              </a:endParaRPr>
            </a:p>
            <a:p>
              <a:pPr marL="285750" indent="-285750">
                <a:buFont typeface="Arial" panose="020B0604020202020204" pitchFamily="34" charset="0"/>
                <a:buChar char="•"/>
              </a:pPr>
              <a:r>
                <a:rPr lang="en-US" sz="1600">
                  <a:solidFill>
                    <a:schemeClr val="tx1"/>
                  </a:solidFill>
                </a:rPr>
                <a:t>Non-registered businesses</a:t>
              </a:r>
            </a:p>
            <a:p>
              <a:pPr marL="285750" indent="-285750">
                <a:buFont typeface="Arial" panose="020B0604020202020204" pitchFamily="34" charset="0"/>
                <a:buChar char="•"/>
              </a:pPr>
              <a:r>
                <a:rPr lang="en-US" sz="1600">
                  <a:solidFill>
                    <a:schemeClr val="tx1"/>
                  </a:solidFill>
                </a:rPr>
                <a:t>Multiple businesses at residential addresses</a:t>
              </a:r>
            </a:p>
            <a:p>
              <a:pPr marL="285750" indent="-285750">
                <a:buFont typeface="Arial" panose="020B0604020202020204" pitchFamily="34" charset="0"/>
                <a:buChar char="•"/>
              </a:pPr>
              <a:r>
                <a:rPr lang="en-US" sz="1600">
                  <a:solidFill>
                    <a:schemeClr val="tx1"/>
                  </a:solidFill>
                </a:rPr>
                <a:t>Abnormal compensation per employee</a:t>
              </a:r>
            </a:p>
            <a:p>
              <a:pPr marL="285750" indent="-285750">
                <a:buFont typeface="Arial" panose="020B0604020202020204" pitchFamily="34" charset="0"/>
                <a:buChar char="•"/>
              </a:pPr>
              <a:r>
                <a:rPr lang="en-US" sz="1600">
                  <a:solidFill>
                    <a:schemeClr val="tx1"/>
                  </a:solidFill>
                </a:rPr>
                <a:t>Inconsistencies with other government programs</a:t>
              </a:r>
            </a:p>
          </p:txBody>
        </p:sp>
        <p:grpSp>
          <p:nvGrpSpPr>
            <p:cNvPr id="50" name="Group 49">
              <a:extLst>
                <a:ext uri="{FF2B5EF4-FFF2-40B4-BE49-F238E27FC236}">
                  <a16:creationId xmlns:a16="http://schemas.microsoft.com/office/drawing/2014/main" id="{224F67AE-41F7-2F02-1150-19D53F8B8FF5}"/>
                </a:ext>
              </a:extLst>
            </p:cNvPr>
            <p:cNvGrpSpPr/>
            <p:nvPr/>
          </p:nvGrpSpPr>
          <p:grpSpPr>
            <a:xfrm>
              <a:off x="5519709" y="1625040"/>
              <a:ext cx="1118718" cy="1118718"/>
              <a:chOff x="5519709" y="1625040"/>
              <a:chExt cx="1118718" cy="1118718"/>
            </a:xfrm>
          </p:grpSpPr>
          <p:sp>
            <p:nvSpPr>
              <p:cNvPr id="35" name="Rectangle: Rounded Corners 34">
                <a:extLst>
                  <a:ext uri="{FF2B5EF4-FFF2-40B4-BE49-F238E27FC236}">
                    <a16:creationId xmlns:a16="http://schemas.microsoft.com/office/drawing/2014/main" id="{8441EF9A-5313-28A4-9D88-B56289EAAD8A}"/>
                  </a:ext>
                </a:extLst>
              </p:cNvPr>
              <p:cNvSpPr/>
              <p:nvPr/>
            </p:nvSpPr>
            <p:spPr>
              <a:xfrm rot="2813249">
                <a:off x="5519709" y="1625040"/>
                <a:ext cx="1118718" cy="111871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82710D-CA88-BEEC-03A9-62DC306D90CF}"/>
                  </a:ext>
                </a:extLst>
              </p:cNvPr>
              <p:cNvSpPr/>
              <p:nvPr/>
            </p:nvSpPr>
            <p:spPr>
              <a:xfrm>
                <a:off x="5555147" y="1676400"/>
                <a:ext cx="1015998" cy="101599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Magnifying glass with solid fill">
                <a:extLst>
                  <a:ext uri="{FF2B5EF4-FFF2-40B4-BE49-F238E27FC236}">
                    <a16:creationId xmlns:a16="http://schemas.microsoft.com/office/drawing/2014/main" id="{A30297D2-DEDE-B77C-9F0E-5E61FDCDE6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2253" y="1690688"/>
                <a:ext cx="901786" cy="901786"/>
              </a:xfrm>
              <a:prstGeom prst="rect">
                <a:avLst/>
              </a:prstGeom>
            </p:spPr>
          </p:pic>
        </p:grpSp>
      </p:grpSp>
      <p:grpSp>
        <p:nvGrpSpPr>
          <p:cNvPr id="70" name="Group 69">
            <a:extLst>
              <a:ext uri="{FF2B5EF4-FFF2-40B4-BE49-F238E27FC236}">
                <a16:creationId xmlns:a16="http://schemas.microsoft.com/office/drawing/2014/main" id="{E459572A-8311-E942-14E0-CF0D89B6ABF3}"/>
              </a:ext>
            </a:extLst>
          </p:cNvPr>
          <p:cNvGrpSpPr/>
          <p:nvPr/>
        </p:nvGrpSpPr>
        <p:grpSpPr>
          <a:xfrm>
            <a:off x="8136229" y="1583821"/>
            <a:ext cx="3581399" cy="4909054"/>
            <a:chOff x="381001" y="1583821"/>
            <a:chExt cx="3581399" cy="4909054"/>
          </a:xfrm>
        </p:grpSpPr>
        <p:sp>
          <p:nvSpPr>
            <p:cNvPr id="13" name="Rectangle 12">
              <a:extLst>
                <a:ext uri="{FF2B5EF4-FFF2-40B4-BE49-F238E27FC236}">
                  <a16:creationId xmlns:a16="http://schemas.microsoft.com/office/drawing/2014/main" id="{7FEA0316-FAA1-46A7-57C1-0472E7FD51CB}"/>
                </a:ext>
              </a:extLst>
            </p:cNvPr>
            <p:cNvSpPr/>
            <p:nvPr/>
          </p:nvSpPr>
          <p:spPr>
            <a:xfrm>
              <a:off x="381001" y="2125133"/>
              <a:ext cx="3581399" cy="43677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rPr>
                <a:t>Fraudulent Loan Detection Outcome</a:t>
              </a:r>
            </a:p>
            <a:p>
              <a:pPr algn="ctr"/>
              <a:r>
                <a:rPr lang="en-US" b="1">
                  <a:solidFill>
                    <a:schemeClr val="accent1">
                      <a:lumMod val="75000"/>
                    </a:schemeClr>
                  </a:solidFill>
                </a:rPr>
                <a:t>__</a:t>
              </a:r>
            </a:p>
            <a:p>
              <a:pPr algn="ctr"/>
              <a:endParaRPr lang="en-US" b="1">
                <a:solidFill>
                  <a:schemeClr val="accent1">
                    <a:lumMod val="75000"/>
                  </a:schemeClr>
                </a:solidFill>
              </a:endParaRPr>
            </a:p>
            <a:p>
              <a:pPr marL="285750" indent="-285750">
                <a:buFont typeface="Arial" panose="020B0604020202020204" pitchFamily="34" charset="0"/>
                <a:buChar char="•"/>
              </a:pPr>
              <a:r>
                <a:rPr lang="en-US" sz="1600">
                  <a:solidFill>
                    <a:schemeClr val="tx1"/>
                  </a:solidFill>
                </a:rPr>
                <a:t>Data available was for rejected applications, not fraudulent loans</a:t>
              </a:r>
            </a:p>
            <a:p>
              <a:pPr marL="285750" indent="-285750">
                <a:buFont typeface="Arial" panose="020B0604020202020204" pitchFamily="34" charset="0"/>
                <a:buChar char="•"/>
              </a:pPr>
              <a:r>
                <a:rPr lang="en-US" sz="1600">
                  <a:solidFill>
                    <a:schemeClr val="tx1"/>
                  </a:solidFill>
                </a:rPr>
                <a:t>We are unable to complete this investigation, due to data not being available for fraudulent loans</a:t>
              </a:r>
            </a:p>
          </p:txBody>
        </p:sp>
        <p:grpSp>
          <p:nvGrpSpPr>
            <p:cNvPr id="51" name="Group 50">
              <a:extLst>
                <a:ext uri="{FF2B5EF4-FFF2-40B4-BE49-F238E27FC236}">
                  <a16:creationId xmlns:a16="http://schemas.microsoft.com/office/drawing/2014/main" id="{0FAF876E-7128-52E3-0322-37158B591E95}"/>
                </a:ext>
              </a:extLst>
            </p:cNvPr>
            <p:cNvGrpSpPr/>
            <p:nvPr/>
          </p:nvGrpSpPr>
          <p:grpSpPr>
            <a:xfrm>
              <a:off x="1503888" y="1583821"/>
              <a:ext cx="1118718" cy="1118718"/>
              <a:chOff x="5519709" y="1625040"/>
              <a:chExt cx="1118718" cy="1118718"/>
            </a:xfrm>
          </p:grpSpPr>
          <p:sp>
            <p:nvSpPr>
              <p:cNvPr id="53" name="Rectangle: Rounded Corners 52">
                <a:extLst>
                  <a:ext uri="{FF2B5EF4-FFF2-40B4-BE49-F238E27FC236}">
                    <a16:creationId xmlns:a16="http://schemas.microsoft.com/office/drawing/2014/main" id="{32280247-813C-A065-2D07-3970F9C30295}"/>
                  </a:ext>
                </a:extLst>
              </p:cNvPr>
              <p:cNvSpPr/>
              <p:nvPr/>
            </p:nvSpPr>
            <p:spPr>
              <a:xfrm rot="2813249">
                <a:off x="5519709" y="1625040"/>
                <a:ext cx="1118718" cy="111871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F7EF729-653E-A7AC-BCAE-2432A7C37D99}"/>
                  </a:ext>
                </a:extLst>
              </p:cNvPr>
              <p:cNvSpPr/>
              <p:nvPr/>
            </p:nvSpPr>
            <p:spPr>
              <a:xfrm>
                <a:off x="5555147" y="1676400"/>
                <a:ext cx="1015998" cy="101599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7" name="Graphic 66" descr="Statistics with solid fill">
              <a:extLst>
                <a:ext uri="{FF2B5EF4-FFF2-40B4-BE49-F238E27FC236}">
                  <a16:creationId xmlns:a16="http://schemas.microsoft.com/office/drawing/2014/main" id="{DF5472C9-28E2-3728-6FA9-897C276F1C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8302" y="1757158"/>
              <a:ext cx="792982" cy="792982"/>
            </a:xfrm>
            <a:prstGeom prst="rect">
              <a:avLst/>
            </a:prstGeom>
          </p:spPr>
        </p:pic>
      </p:grpSp>
      <p:grpSp>
        <p:nvGrpSpPr>
          <p:cNvPr id="72" name="Group 71">
            <a:extLst>
              <a:ext uri="{FF2B5EF4-FFF2-40B4-BE49-F238E27FC236}">
                <a16:creationId xmlns:a16="http://schemas.microsoft.com/office/drawing/2014/main" id="{373FC265-F5C3-FBBE-21F2-E764E9D4C8C5}"/>
              </a:ext>
            </a:extLst>
          </p:cNvPr>
          <p:cNvGrpSpPr/>
          <p:nvPr/>
        </p:nvGrpSpPr>
        <p:grpSpPr>
          <a:xfrm>
            <a:off x="408424" y="1582222"/>
            <a:ext cx="3581398" cy="4910653"/>
            <a:chOff x="8195735" y="1582222"/>
            <a:chExt cx="3581398" cy="4910653"/>
          </a:xfrm>
        </p:grpSpPr>
        <p:sp>
          <p:nvSpPr>
            <p:cNvPr id="27" name="Rectangle 26">
              <a:extLst>
                <a:ext uri="{FF2B5EF4-FFF2-40B4-BE49-F238E27FC236}">
                  <a16:creationId xmlns:a16="http://schemas.microsoft.com/office/drawing/2014/main" id="{0DA085FA-F40C-67C0-566B-50AD9195F827}"/>
                </a:ext>
              </a:extLst>
            </p:cNvPr>
            <p:cNvSpPr/>
            <p:nvPr/>
          </p:nvSpPr>
          <p:spPr>
            <a:xfrm>
              <a:off x="8195735" y="2125133"/>
              <a:ext cx="3581398" cy="43677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1">
                    <a:lumMod val="75000"/>
                  </a:schemeClr>
                </a:solidFill>
              </a:endParaRPr>
            </a:p>
            <a:p>
              <a:pPr algn="ctr"/>
              <a:endParaRPr lang="en-US" b="1">
                <a:solidFill>
                  <a:schemeClr val="accent1">
                    <a:lumMod val="75000"/>
                  </a:schemeClr>
                </a:solidFill>
              </a:endParaRPr>
            </a:p>
            <a:p>
              <a:pPr algn="ctr"/>
              <a:endParaRPr lang="en-US" b="1">
                <a:solidFill>
                  <a:schemeClr val="accent1">
                    <a:lumMod val="75000"/>
                  </a:schemeClr>
                </a:solidFill>
              </a:endParaRPr>
            </a:p>
            <a:p>
              <a:pPr algn="ctr"/>
              <a:r>
                <a:rPr lang="en-US" b="1">
                  <a:solidFill>
                    <a:schemeClr val="accent1">
                      <a:lumMod val="75000"/>
                    </a:schemeClr>
                  </a:solidFill>
                </a:rPr>
                <a:t>Key Findings</a:t>
              </a:r>
            </a:p>
            <a:p>
              <a:pPr algn="ctr"/>
              <a:r>
                <a:rPr lang="en-US" b="1">
                  <a:solidFill>
                    <a:schemeClr val="accent1">
                      <a:lumMod val="75000"/>
                    </a:schemeClr>
                  </a:solidFill>
                </a:rPr>
                <a:t>__</a:t>
              </a:r>
            </a:p>
            <a:p>
              <a:pPr algn="ctr"/>
              <a:endParaRPr lang="en-US" b="1">
                <a:solidFill>
                  <a:schemeClr val="accent1">
                    <a:lumMod val="75000"/>
                  </a:schemeClr>
                </a:solidFill>
              </a:endParaRPr>
            </a:p>
            <a:p>
              <a:pPr marL="285750" indent="-285750">
                <a:buFont typeface="Arial" panose="020B0604020202020204" pitchFamily="34" charset="0"/>
                <a:buChar char="•"/>
              </a:pPr>
              <a:r>
                <a:rPr lang="en-US" sz="1600">
                  <a:solidFill>
                    <a:schemeClr val="tx1"/>
                  </a:solidFill>
                </a:rPr>
                <a:t>1.8M of PPP’s 11.8M loans showed signs of fraud nationwide</a:t>
              </a:r>
            </a:p>
            <a:p>
              <a:pPr marL="285750" indent="-285750">
                <a:buFont typeface="Arial" panose="020B0604020202020204" pitchFamily="34" charset="0"/>
                <a:buChar char="•"/>
              </a:pPr>
              <a:r>
                <a:rPr lang="en-US" sz="1600">
                  <a:solidFill>
                    <a:schemeClr val="tx1"/>
                  </a:solidFill>
                </a:rPr>
                <a:t>~$78B in PPP money taken illicitly</a:t>
              </a:r>
            </a:p>
            <a:p>
              <a:pPr marL="285750" indent="-285750">
                <a:buFont typeface="Arial" panose="020B0604020202020204" pitchFamily="34" charset="0"/>
                <a:buChar char="•"/>
              </a:pPr>
              <a:r>
                <a:rPr lang="en-US" sz="1600">
                  <a:solidFill>
                    <a:schemeClr val="tx1"/>
                  </a:solidFill>
                </a:rPr>
                <a:t>Most common fraud: business didn’t exist before Feb. 2020</a:t>
              </a:r>
            </a:p>
            <a:p>
              <a:pPr marL="285750" indent="-285750">
                <a:buFont typeface="Arial" panose="020B0604020202020204" pitchFamily="34" charset="0"/>
                <a:buChar char="•"/>
              </a:pPr>
              <a:r>
                <a:rPr lang="en-US" sz="1600">
                  <a:solidFill>
                    <a:schemeClr val="tx1"/>
                  </a:solidFill>
                </a:rPr>
                <a:t>PPP program had very limited review process and relied on lender for all determinations</a:t>
              </a:r>
            </a:p>
            <a:p>
              <a:pPr marL="285750" indent="-285750">
                <a:buFont typeface="Arial" panose="020B0604020202020204" pitchFamily="34" charset="0"/>
                <a:buChar char="•"/>
              </a:pPr>
              <a:r>
                <a:rPr lang="en-US" sz="1600">
                  <a:solidFill>
                    <a:schemeClr val="tx1"/>
                  </a:solidFill>
                </a:rPr>
                <a:t>Most cases of flagged loans have gone uninvestigated</a:t>
              </a:r>
            </a:p>
          </p:txBody>
        </p:sp>
        <p:grpSp>
          <p:nvGrpSpPr>
            <p:cNvPr id="63" name="Group 62">
              <a:extLst>
                <a:ext uri="{FF2B5EF4-FFF2-40B4-BE49-F238E27FC236}">
                  <a16:creationId xmlns:a16="http://schemas.microsoft.com/office/drawing/2014/main" id="{DC89DF25-080B-0EEF-7BA1-29F81585FCFC}"/>
                </a:ext>
              </a:extLst>
            </p:cNvPr>
            <p:cNvGrpSpPr/>
            <p:nvPr/>
          </p:nvGrpSpPr>
          <p:grpSpPr>
            <a:xfrm>
              <a:off x="9427075" y="1582222"/>
              <a:ext cx="1118718" cy="1118718"/>
              <a:chOff x="5519709" y="1625040"/>
              <a:chExt cx="1118718" cy="1118718"/>
            </a:xfrm>
          </p:grpSpPr>
          <p:sp>
            <p:nvSpPr>
              <p:cNvPr id="64" name="Rectangle: Rounded Corners 63">
                <a:extLst>
                  <a:ext uri="{FF2B5EF4-FFF2-40B4-BE49-F238E27FC236}">
                    <a16:creationId xmlns:a16="http://schemas.microsoft.com/office/drawing/2014/main" id="{4ABE5C0E-E2CC-4A43-E1DC-0A206B7A383C}"/>
                  </a:ext>
                </a:extLst>
              </p:cNvPr>
              <p:cNvSpPr/>
              <p:nvPr/>
            </p:nvSpPr>
            <p:spPr>
              <a:xfrm rot="2813249">
                <a:off x="5519709" y="1625040"/>
                <a:ext cx="1118718" cy="1118718"/>
              </a:xfrm>
              <a:prstGeom prst="roundRect">
                <a:avLst>
                  <a:gd name="adj" fmla="val 1136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8962BA8-E6B3-0C35-3E53-81C7C07B2467}"/>
                  </a:ext>
                </a:extLst>
              </p:cNvPr>
              <p:cNvSpPr/>
              <p:nvPr/>
            </p:nvSpPr>
            <p:spPr>
              <a:xfrm>
                <a:off x="5555147" y="1676400"/>
                <a:ext cx="1015998" cy="101599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 name="Graphic 68" descr="Key with solid fill">
              <a:extLst>
                <a:ext uri="{FF2B5EF4-FFF2-40B4-BE49-F238E27FC236}">
                  <a16:creationId xmlns:a16="http://schemas.microsoft.com/office/drawing/2014/main" id="{93233F5E-D285-5235-5D9D-43F659567A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29234" y="1676400"/>
              <a:ext cx="914400" cy="914400"/>
            </a:xfrm>
            <a:prstGeom prst="rect">
              <a:avLst/>
            </a:prstGeom>
          </p:spPr>
        </p:pic>
      </p:grpSp>
      <p:sp>
        <p:nvSpPr>
          <p:cNvPr id="6" name="Slide Number Placeholder 5">
            <a:extLst>
              <a:ext uri="{FF2B5EF4-FFF2-40B4-BE49-F238E27FC236}">
                <a16:creationId xmlns:a16="http://schemas.microsoft.com/office/drawing/2014/main" id="{19881269-7965-1463-9A23-E2E3F406E87A}"/>
              </a:ext>
            </a:extLst>
          </p:cNvPr>
          <p:cNvSpPr>
            <a:spLocks noGrp="1"/>
          </p:cNvSpPr>
          <p:nvPr>
            <p:ph type="sldNum" sz="quarter" idx="12"/>
          </p:nvPr>
        </p:nvSpPr>
        <p:spPr/>
        <p:txBody>
          <a:bodyPr/>
          <a:lstStyle/>
          <a:p>
            <a:fld id="{729B7F95-07C0-4931-B734-4FE83E13B892}" type="slidenum">
              <a:rPr lang="en-US" smtClean="0"/>
              <a:pPr/>
              <a:t>27</a:t>
            </a:fld>
            <a:endParaRPr lang="en-US"/>
          </a:p>
        </p:txBody>
      </p:sp>
      <p:sp>
        <p:nvSpPr>
          <p:cNvPr id="3" name="Rectangle 2">
            <a:extLst>
              <a:ext uri="{FF2B5EF4-FFF2-40B4-BE49-F238E27FC236}">
                <a16:creationId xmlns:a16="http://schemas.microsoft.com/office/drawing/2014/main" id="{22B54FD8-68BF-66EC-C0F9-0A36EDF93774}"/>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APPENDIX</a:t>
            </a:r>
          </a:p>
        </p:txBody>
      </p:sp>
      <p:sp>
        <p:nvSpPr>
          <p:cNvPr id="4" name="Slide Number Placeholder 5">
            <a:extLst>
              <a:ext uri="{FF2B5EF4-FFF2-40B4-BE49-F238E27FC236}">
                <a16:creationId xmlns:a16="http://schemas.microsoft.com/office/drawing/2014/main" id="{535D711A-83A7-79D2-522D-AD3E7B12AB86}"/>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27</a:t>
            </a:fld>
            <a:endParaRPr lang="en-US" sz="1600">
              <a:solidFill>
                <a:schemeClr val="accent2"/>
              </a:solidFill>
              <a:latin typeface="Arial"/>
              <a:cs typeface="Arial"/>
            </a:endParaRPr>
          </a:p>
        </p:txBody>
      </p:sp>
    </p:spTree>
    <p:extLst>
      <p:ext uri="{BB962C8B-B14F-4D97-AF65-F5344CB8AC3E}">
        <p14:creationId xmlns:p14="http://schemas.microsoft.com/office/powerpoint/2010/main" val="1052821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8161A94-B4AF-730B-7847-D80E804166E0}"/>
              </a:ext>
            </a:extLst>
          </p:cNvPr>
          <p:cNvGrpSpPr/>
          <p:nvPr/>
        </p:nvGrpSpPr>
        <p:grpSpPr>
          <a:xfrm>
            <a:off x="663072" y="1635653"/>
            <a:ext cx="3898537" cy="871614"/>
            <a:chOff x="663072" y="1927753"/>
            <a:chExt cx="3898537" cy="871614"/>
          </a:xfrm>
        </p:grpSpPr>
        <p:cxnSp>
          <p:nvCxnSpPr>
            <p:cNvPr id="3" name="Straight Connector 2">
              <a:extLst>
                <a:ext uri="{FF2B5EF4-FFF2-40B4-BE49-F238E27FC236}">
                  <a16:creationId xmlns:a16="http://schemas.microsoft.com/office/drawing/2014/main" id="{7987924E-0333-9C22-FC84-59503089DCD8}"/>
                </a:ext>
              </a:extLst>
            </p:cNvPr>
            <p:cNvCxnSpPr>
              <a:cxnSpLocks/>
            </p:cNvCxnSpPr>
            <p:nvPr/>
          </p:nvCxnSpPr>
          <p:spPr>
            <a:xfrm>
              <a:off x="663072" y="2006767"/>
              <a:ext cx="0" cy="75463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088CDCC-1914-E479-3E51-1D552E22FCE5}"/>
                </a:ext>
              </a:extLst>
            </p:cNvPr>
            <p:cNvSpPr txBox="1"/>
            <p:nvPr/>
          </p:nvSpPr>
          <p:spPr>
            <a:xfrm>
              <a:off x="826948" y="1927753"/>
              <a:ext cx="3734661" cy="615553"/>
            </a:xfrm>
            <a:prstGeom prst="rect">
              <a:avLst/>
            </a:prstGeom>
            <a:noFill/>
          </p:spPr>
          <p:txBody>
            <a:bodyPr wrap="square" rtlCol="0">
              <a:spAutoFit/>
            </a:bodyPr>
            <a:lstStyle/>
            <a:p>
              <a:r>
                <a:rPr lang="en-US" sz="3400" b="1" i="0">
                  <a:solidFill>
                    <a:schemeClr val="accent3"/>
                  </a:solidFill>
                  <a:effectLst/>
                  <a:latin typeface="+mj-lt"/>
                </a:rPr>
                <a:t>25.27%</a:t>
              </a:r>
              <a:endParaRPr lang="en-US" sz="3400" b="1">
                <a:solidFill>
                  <a:schemeClr val="accent3"/>
                </a:solidFill>
                <a:latin typeface="+mj-lt"/>
              </a:endParaRPr>
            </a:p>
          </p:txBody>
        </p:sp>
        <p:sp>
          <p:nvSpPr>
            <p:cNvPr id="6" name="TextBox 5">
              <a:extLst>
                <a:ext uri="{FF2B5EF4-FFF2-40B4-BE49-F238E27FC236}">
                  <a16:creationId xmlns:a16="http://schemas.microsoft.com/office/drawing/2014/main" id="{D9FE4E4F-1C90-DA79-6B15-AD5407EA33C9}"/>
                </a:ext>
              </a:extLst>
            </p:cNvPr>
            <p:cNvSpPr txBox="1"/>
            <p:nvPr/>
          </p:nvSpPr>
          <p:spPr>
            <a:xfrm>
              <a:off x="826948" y="2430035"/>
              <a:ext cx="3734659" cy="369332"/>
            </a:xfrm>
            <a:prstGeom prst="rect">
              <a:avLst/>
            </a:prstGeom>
            <a:noFill/>
          </p:spPr>
          <p:txBody>
            <a:bodyPr wrap="square" lIns="91440" tIns="45720" rIns="91440" bIns="45720" rtlCol="0" anchor="t">
              <a:spAutoFit/>
            </a:bodyPr>
            <a:lstStyle/>
            <a:p>
              <a:r>
                <a:rPr lang="en-US">
                  <a:solidFill>
                    <a:schemeClr val="tx2"/>
                  </a:solidFill>
                </a:rPr>
                <a:t>of applications rejected</a:t>
              </a:r>
            </a:p>
          </p:txBody>
        </p:sp>
      </p:grpSp>
      <p:grpSp>
        <p:nvGrpSpPr>
          <p:cNvPr id="11" name="Group 10">
            <a:extLst>
              <a:ext uri="{FF2B5EF4-FFF2-40B4-BE49-F238E27FC236}">
                <a16:creationId xmlns:a16="http://schemas.microsoft.com/office/drawing/2014/main" id="{2D1BA395-E328-6BFB-6F58-9E460D119F9A}"/>
              </a:ext>
            </a:extLst>
          </p:cNvPr>
          <p:cNvGrpSpPr/>
          <p:nvPr/>
        </p:nvGrpSpPr>
        <p:grpSpPr>
          <a:xfrm>
            <a:off x="3430269" y="1357604"/>
            <a:ext cx="3898537" cy="1148613"/>
            <a:chOff x="663072" y="1927753"/>
            <a:chExt cx="3898537" cy="1148613"/>
          </a:xfrm>
        </p:grpSpPr>
        <p:cxnSp>
          <p:nvCxnSpPr>
            <p:cNvPr id="12" name="Straight Connector 11">
              <a:extLst>
                <a:ext uri="{FF2B5EF4-FFF2-40B4-BE49-F238E27FC236}">
                  <a16:creationId xmlns:a16="http://schemas.microsoft.com/office/drawing/2014/main" id="{56E69774-0B81-E41B-77B9-8ED5566469EE}"/>
                </a:ext>
              </a:extLst>
            </p:cNvPr>
            <p:cNvCxnSpPr>
              <a:cxnSpLocks/>
            </p:cNvCxnSpPr>
            <p:nvPr/>
          </p:nvCxnSpPr>
          <p:spPr>
            <a:xfrm>
              <a:off x="663072" y="2006767"/>
              <a:ext cx="0" cy="106959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A1698C-283C-6F16-ACE9-6F5C2154DED6}"/>
                </a:ext>
              </a:extLst>
            </p:cNvPr>
            <p:cNvSpPr txBox="1"/>
            <p:nvPr/>
          </p:nvSpPr>
          <p:spPr>
            <a:xfrm>
              <a:off x="826948" y="1927753"/>
              <a:ext cx="3734661" cy="615553"/>
            </a:xfrm>
            <a:prstGeom prst="rect">
              <a:avLst/>
            </a:prstGeom>
            <a:noFill/>
          </p:spPr>
          <p:txBody>
            <a:bodyPr wrap="square" rtlCol="0">
              <a:spAutoFit/>
            </a:bodyPr>
            <a:lstStyle/>
            <a:p>
              <a:r>
                <a:rPr lang="en-US" sz="3400" b="1">
                  <a:solidFill>
                    <a:schemeClr val="accent3"/>
                  </a:solidFill>
                  <a:latin typeface="+mj-lt"/>
                </a:rPr>
                <a:t>12</a:t>
              </a:r>
            </a:p>
          </p:txBody>
        </p:sp>
        <p:sp>
          <p:nvSpPr>
            <p:cNvPr id="14" name="TextBox 13">
              <a:extLst>
                <a:ext uri="{FF2B5EF4-FFF2-40B4-BE49-F238E27FC236}">
                  <a16:creationId xmlns:a16="http://schemas.microsoft.com/office/drawing/2014/main" id="{C2D0C679-F071-1DD4-A171-43A074A02AC1}"/>
                </a:ext>
              </a:extLst>
            </p:cNvPr>
            <p:cNvSpPr txBox="1"/>
            <p:nvPr/>
          </p:nvSpPr>
          <p:spPr>
            <a:xfrm>
              <a:off x="826948" y="2430035"/>
              <a:ext cx="3734659" cy="646331"/>
            </a:xfrm>
            <a:prstGeom prst="rect">
              <a:avLst/>
            </a:prstGeom>
            <a:noFill/>
          </p:spPr>
          <p:txBody>
            <a:bodyPr wrap="square" lIns="91440" tIns="45720" rIns="91440" bIns="45720" rtlCol="0" anchor="t">
              <a:spAutoFit/>
            </a:bodyPr>
            <a:lstStyle/>
            <a:p>
              <a:r>
                <a:rPr lang="en-US">
                  <a:solidFill>
                    <a:schemeClr val="tx2"/>
                  </a:solidFill>
                </a:rPr>
                <a:t>flags on </a:t>
              </a:r>
            </a:p>
            <a:p>
              <a:r>
                <a:rPr lang="en-US">
                  <a:solidFill>
                    <a:schemeClr val="tx2"/>
                  </a:solidFill>
                </a:rPr>
                <a:t>most-rejected applications</a:t>
              </a:r>
              <a:endParaRPr lang="en-US">
                <a:solidFill>
                  <a:schemeClr val="tx2"/>
                </a:solidFill>
                <a:ea typeface="Roboto"/>
                <a:cs typeface="Roboto"/>
              </a:endParaRPr>
            </a:p>
          </p:txBody>
        </p:sp>
      </p:grpSp>
      <p:pic>
        <p:nvPicPr>
          <p:cNvPr id="16" name="Picture 15">
            <a:extLst>
              <a:ext uri="{FF2B5EF4-FFF2-40B4-BE49-F238E27FC236}">
                <a16:creationId xmlns:a16="http://schemas.microsoft.com/office/drawing/2014/main" id="{B0988B8F-FC59-D217-AAB8-9BC2D4859039}"/>
              </a:ext>
            </a:extLst>
          </p:cNvPr>
          <p:cNvPicPr>
            <a:picLocks noChangeAspect="1"/>
          </p:cNvPicPr>
          <p:nvPr/>
        </p:nvPicPr>
        <p:blipFill>
          <a:blip r:embed="rId2"/>
          <a:stretch>
            <a:fillRect/>
          </a:stretch>
        </p:blipFill>
        <p:spPr>
          <a:xfrm>
            <a:off x="6749272" y="1413904"/>
            <a:ext cx="5002077" cy="5307082"/>
          </a:xfrm>
          <a:prstGeom prst="rect">
            <a:avLst/>
          </a:prstGeom>
        </p:spPr>
      </p:pic>
      <p:pic>
        <p:nvPicPr>
          <p:cNvPr id="18" name="Picture 17">
            <a:extLst>
              <a:ext uri="{FF2B5EF4-FFF2-40B4-BE49-F238E27FC236}">
                <a16:creationId xmlns:a16="http://schemas.microsoft.com/office/drawing/2014/main" id="{FD3F49DC-B873-CF5E-A27B-F6E96D5CBFD2}"/>
              </a:ext>
            </a:extLst>
          </p:cNvPr>
          <p:cNvPicPr>
            <a:picLocks noChangeAspect="1"/>
          </p:cNvPicPr>
          <p:nvPr/>
        </p:nvPicPr>
        <p:blipFill>
          <a:blip r:embed="rId3"/>
          <a:stretch>
            <a:fillRect/>
          </a:stretch>
        </p:blipFill>
        <p:spPr>
          <a:xfrm>
            <a:off x="1199212" y="2872930"/>
            <a:ext cx="4957765" cy="3848056"/>
          </a:xfrm>
          <a:prstGeom prst="rect">
            <a:avLst/>
          </a:prstGeom>
        </p:spPr>
      </p:pic>
      <p:sp>
        <p:nvSpPr>
          <p:cNvPr id="15" name="Slide Number Placeholder 14">
            <a:extLst>
              <a:ext uri="{FF2B5EF4-FFF2-40B4-BE49-F238E27FC236}">
                <a16:creationId xmlns:a16="http://schemas.microsoft.com/office/drawing/2014/main" id="{E5E650D5-1F93-5EF5-0F67-CF87C7DA41C8}"/>
              </a:ext>
            </a:extLst>
          </p:cNvPr>
          <p:cNvSpPr>
            <a:spLocks noGrp="1"/>
          </p:cNvSpPr>
          <p:nvPr>
            <p:ph type="sldNum" sz="quarter" idx="12"/>
          </p:nvPr>
        </p:nvSpPr>
        <p:spPr/>
        <p:txBody>
          <a:bodyPr/>
          <a:lstStyle/>
          <a:p>
            <a:fld id="{729B7F95-07C0-4931-B734-4FE83E13B892}" type="slidenum">
              <a:rPr lang="en-US" smtClean="0"/>
              <a:pPr/>
              <a:t>28</a:t>
            </a:fld>
            <a:endParaRPr lang="en-US"/>
          </a:p>
        </p:txBody>
      </p:sp>
      <p:sp>
        <p:nvSpPr>
          <p:cNvPr id="5" name="Rectangle 4">
            <a:extLst>
              <a:ext uri="{FF2B5EF4-FFF2-40B4-BE49-F238E27FC236}">
                <a16:creationId xmlns:a16="http://schemas.microsoft.com/office/drawing/2014/main" id="{A72B9E39-6236-6492-2639-E90425B1D1B1}"/>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APPENDIX</a:t>
            </a:r>
          </a:p>
        </p:txBody>
      </p:sp>
      <p:sp>
        <p:nvSpPr>
          <p:cNvPr id="9" name="Title 1">
            <a:extLst>
              <a:ext uri="{FF2B5EF4-FFF2-40B4-BE49-F238E27FC236}">
                <a16:creationId xmlns:a16="http://schemas.microsoft.com/office/drawing/2014/main" id="{9832FE52-8260-049B-9880-C83583F97019}"/>
              </a:ext>
            </a:extLst>
          </p:cNvPr>
          <p:cNvSpPr>
            <a:spLocks noGrp="1"/>
          </p:cNvSpPr>
          <p:nvPr>
            <p:ph type="title"/>
          </p:nvPr>
        </p:nvSpPr>
        <p:spPr>
          <a:xfrm>
            <a:off x="211508" y="30415"/>
            <a:ext cx="10515600" cy="1325563"/>
          </a:xfrm>
        </p:spPr>
        <p:txBody>
          <a:bodyPr/>
          <a:lstStyle/>
          <a:p>
            <a:r>
              <a:rPr lang="en-US" b="1">
                <a:ea typeface="Roboto Black" panose="02000000000000000000" pitchFamily="2" charset="0"/>
              </a:rPr>
              <a:t>Suspect Loan Analysis: EDA</a:t>
            </a:r>
          </a:p>
        </p:txBody>
      </p:sp>
      <p:sp>
        <p:nvSpPr>
          <p:cNvPr id="10" name="Slide Number Placeholder 5">
            <a:extLst>
              <a:ext uri="{FF2B5EF4-FFF2-40B4-BE49-F238E27FC236}">
                <a16:creationId xmlns:a16="http://schemas.microsoft.com/office/drawing/2014/main" id="{C390A02F-A0FC-3BC2-9015-97131BA4EF51}"/>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28</a:t>
            </a:fld>
            <a:endParaRPr lang="en-US" sz="1600">
              <a:solidFill>
                <a:schemeClr val="accent2"/>
              </a:solidFill>
              <a:latin typeface="Arial"/>
              <a:cs typeface="Arial"/>
            </a:endParaRPr>
          </a:p>
        </p:txBody>
      </p:sp>
    </p:spTree>
    <p:extLst>
      <p:ext uri="{BB962C8B-B14F-4D97-AF65-F5344CB8AC3E}">
        <p14:creationId xmlns:p14="http://schemas.microsoft.com/office/powerpoint/2010/main" val="1291105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A9095F-6828-B2ED-0104-6EE780C1764C}"/>
              </a:ext>
            </a:extLst>
          </p:cNvPr>
          <p:cNvSpPr>
            <a:spLocks noGrp="1"/>
          </p:cNvSpPr>
          <p:nvPr>
            <p:ph type="body" idx="1"/>
          </p:nvPr>
        </p:nvSpPr>
        <p:spPr>
          <a:xfrm>
            <a:off x="452296" y="1681163"/>
            <a:ext cx="3698964" cy="823912"/>
          </a:xfrm>
          <a:solidFill>
            <a:srgbClr val="B3A369"/>
          </a:solidFill>
        </p:spPr>
        <p:txBody>
          <a:bodyPr anchor="ctr"/>
          <a:lstStyle/>
          <a:p>
            <a:pPr algn="ctr"/>
            <a:r>
              <a:rPr lang="en-US" b="1">
                <a:solidFill>
                  <a:schemeClr val="bg1"/>
                </a:solidFill>
              </a:rPr>
              <a:t>Our Goal</a:t>
            </a:r>
          </a:p>
        </p:txBody>
      </p:sp>
      <p:sp>
        <p:nvSpPr>
          <p:cNvPr id="4" name="Content Placeholder 3">
            <a:extLst>
              <a:ext uri="{FF2B5EF4-FFF2-40B4-BE49-F238E27FC236}">
                <a16:creationId xmlns:a16="http://schemas.microsoft.com/office/drawing/2014/main" id="{5ADCD050-03BD-B1E8-FC62-6D5FE01251E1}"/>
              </a:ext>
            </a:extLst>
          </p:cNvPr>
          <p:cNvSpPr>
            <a:spLocks noGrp="1"/>
          </p:cNvSpPr>
          <p:nvPr>
            <p:ph sz="half" idx="2"/>
          </p:nvPr>
        </p:nvSpPr>
        <p:spPr>
          <a:xfrm>
            <a:off x="452296" y="2678113"/>
            <a:ext cx="3698964" cy="3349625"/>
          </a:xfrm>
          <a:solidFill>
            <a:schemeClr val="bg2"/>
          </a:solidFill>
        </p:spPr>
        <p:txBody>
          <a:bodyPr vert="horz" lIns="182880" tIns="91440" rIns="91440" bIns="91440" rtlCol="0" anchor="ctr" anchorCtr="0">
            <a:normAutofit fontScale="85000" lnSpcReduction="10000"/>
          </a:bodyPr>
          <a:lstStyle/>
          <a:p>
            <a:pPr marL="0" indent="0">
              <a:buNone/>
            </a:pPr>
            <a:r>
              <a:rPr lang="en-US" sz="2000">
                <a:latin typeface="Roboto"/>
                <a:ea typeface="Roboto"/>
                <a:cs typeface="Arial"/>
              </a:rPr>
              <a:t>Originally, our goal was to develop a fraudulent loan detection model based on application characteristics using a dataset of PPP loans flagged for review</a:t>
            </a:r>
          </a:p>
        </p:txBody>
      </p:sp>
      <p:sp>
        <p:nvSpPr>
          <p:cNvPr id="5" name="Text Placeholder 4">
            <a:extLst>
              <a:ext uri="{FF2B5EF4-FFF2-40B4-BE49-F238E27FC236}">
                <a16:creationId xmlns:a16="http://schemas.microsoft.com/office/drawing/2014/main" id="{9A82183B-A56A-EC84-FFCC-8B038DAA2E9B}"/>
              </a:ext>
            </a:extLst>
          </p:cNvPr>
          <p:cNvSpPr>
            <a:spLocks noGrp="1"/>
          </p:cNvSpPr>
          <p:nvPr>
            <p:ph type="body" sz="quarter" idx="3"/>
          </p:nvPr>
        </p:nvSpPr>
        <p:spPr>
          <a:xfrm>
            <a:off x="4262913" y="1681163"/>
            <a:ext cx="3719956" cy="823912"/>
          </a:xfrm>
          <a:solidFill>
            <a:srgbClr val="B3A369"/>
          </a:solidFill>
        </p:spPr>
        <p:txBody>
          <a:bodyPr anchor="ctr"/>
          <a:lstStyle/>
          <a:p>
            <a:pPr algn="ctr"/>
            <a:r>
              <a:rPr lang="en-US" b="1">
                <a:solidFill>
                  <a:schemeClr val="bg1"/>
                </a:solidFill>
                <a:latin typeface="Arial"/>
                <a:cs typeface="Arial"/>
              </a:rPr>
              <a:t>Major Challenges</a:t>
            </a:r>
            <a:endParaRPr lang="en-US">
              <a:solidFill>
                <a:schemeClr val="bg1"/>
              </a:solidFill>
            </a:endParaRPr>
          </a:p>
        </p:txBody>
      </p:sp>
      <p:sp>
        <p:nvSpPr>
          <p:cNvPr id="6" name="Content Placeholder 5">
            <a:extLst>
              <a:ext uri="{FF2B5EF4-FFF2-40B4-BE49-F238E27FC236}">
                <a16:creationId xmlns:a16="http://schemas.microsoft.com/office/drawing/2014/main" id="{B2CD4D01-AA14-1086-5A41-9886A7B2E1B8}"/>
              </a:ext>
            </a:extLst>
          </p:cNvPr>
          <p:cNvSpPr>
            <a:spLocks noGrp="1"/>
          </p:cNvSpPr>
          <p:nvPr>
            <p:ph sz="quarter" idx="4"/>
          </p:nvPr>
        </p:nvSpPr>
        <p:spPr>
          <a:xfrm>
            <a:off x="4262913" y="2672557"/>
            <a:ext cx="3719956" cy="3349625"/>
          </a:xfrm>
          <a:solidFill>
            <a:schemeClr val="bg2"/>
          </a:solidFill>
        </p:spPr>
        <p:txBody>
          <a:bodyPr vert="horz" lIns="91440" tIns="91440" rIns="91440" bIns="91440" rtlCol="0" anchor="t">
            <a:normAutofit fontScale="85000" lnSpcReduction="10000"/>
          </a:bodyPr>
          <a:lstStyle/>
          <a:p>
            <a:pPr marL="285750" indent="-285750">
              <a:lnSpc>
                <a:spcPct val="100000"/>
              </a:lnSpc>
              <a:spcBef>
                <a:spcPts val="0"/>
              </a:spcBef>
            </a:pPr>
            <a:r>
              <a:rPr lang="en-US" sz="2000">
                <a:latin typeface="Roboto"/>
                <a:ea typeface="Roboto"/>
                <a:cs typeface="Arial"/>
              </a:rPr>
              <a:t>Lack of matching unique identifiers between SBA PPP loan applicant data and rejected application data</a:t>
            </a:r>
          </a:p>
          <a:p>
            <a:pPr marL="285750" indent="-285750">
              <a:lnSpc>
                <a:spcPct val="100000"/>
              </a:lnSpc>
              <a:spcBef>
                <a:spcPts val="0"/>
              </a:spcBef>
            </a:pPr>
            <a:r>
              <a:rPr lang="en-US" sz="2000">
                <a:latin typeface="Roboto"/>
                <a:ea typeface="Roboto"/>
                <a:cs typeface="Arial"/>
              </a:rPr>
              <a:t>No alternative unique identifier combination to join SBA PPP datasets</a:t>
            </a:r>
          </a:p>
          <a:p>
            <a:pPr marL="285750" indent="-285750">
              <a:lnSpc>
                <a:spcPct val="100000"/>
              </a:lnSpc>
              <a:spcBef>
                <a:spcPts val="0"/>
              </a:spcBef>
            </a:pPr>
            <a:r>
              <a:rPr lang="en-US" sz="2000">
                <a:latin typeface="Roboto"/>
                <a:ea typeface="Roboto"/>
                <a:cs typeface="Arial"/>
              </a:rPr>
              <a:t>Lack of detailed data dictionary or many features for suspect loan data</a:t>
            </a:r>
          </a:p>
          <a:p>
            <a:pPr marL="285750" indent="-285750">
              <a:lnSpc>
                <a:spcPct val="100000"/>
              </a:lnSpc>
              <a:spcBef>
                <a:spcPts val="0"/>
              </a:spcBef>
            </a:pPr>
            <a:r>
              <a:rPr lang="en-US" sz="2000">
                <a:latin typeface="Roboto"/>
                <a:ea typeface="Roboto"/>
                <a:cs typeface="Arial"/>
              </a:rPr>
              <a:t>Missing hold codes (government only released 43 of the possible hold codes in the dataset)</a:t>
            </a:r>
            <a:endParaRPr lang="en-US">
              <a:latin typeface="Roboto"/>
              <a:ea typeface="Roboto"/>
            </a:endParaRPr>
          </a:p>
        </p:txBody>
      </p:sp>
      <p:sp>
        <p:nvSpPr>
          <p:cNvPr id="10" name="Text Placeholder 4">
            <a:extLst>
              <a:ext uri="{FF2B5EF4-FFF2-40B4-BE49-F238E27FC236}">
                <a16:creationId xmlns:a16="http://schemas.microsoft.com/office/drawing/2014/main" id="{AE6F0434-3D57-ADFC-FDA6-DF83F14B818F}"/>
              </a:ext>
            </a:extLst>
          </p:cNvPr>
          <p:cNvSpPr txBox="1">
            <a:spLocks/>
          </p:cNvSpPr>
          <p:nvPr/>
        </p:nvSpPr>
        <p:spPr>
          <a:xfrm>
            <a:off x="8089614" y="1676988"/>
            <a:ext cx="3719956" cy="823912"/>
          </a:xfrm>
          <a:prstGeom prst="rect">
            <a:avLst/>
          </a:prstGeom>
          <a:solidFill>
            <a:srgbClr val="B3A369"/>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Arial" panose="020B0604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solidFill>
                <a:latin typeface="Arial" panose="020B0604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b="1">
                <a:solidFill>
                  <a:schemeClr val="bg1"/>
                </a:solidFill>
                <a:latin typeface="Arial"/>
                <a:cs typeface="Arial"/>
              </a:rPr>
              <a:t>Our Action</a:t>
            </a:r>
            <a:endParaRPr lang="en-US"/>
          </a:p>
        </p:txBody>
      </p:sp>
      <p:sp>
        <p:nvSpPr>
          <p:cNvPr id="12" name="Content Placeholder 5">
            <a:extLst>
              <a:ext uri="{FF2B5EF4-FFF2-40B4-BE49-F238E27FC236}">
                <a16:creationId xmlns:a16="http://schemas.microsoft.com/office/drawing/2014/main" id="{2B201197-E1A3-81DF-2517-99FA9B8A7EFD}"/>
              </a:ext>
            </a:extLst>
          </p:cNvPr>
          <p:cNvSpPr txBox="1">
            <a:spLocks/>
          </p:cNvSpPr>
          <p:nvPr/>
        </p:nvSpPr>
        <p:spPr>
          <a:xfrm>
            <a:off x="8089614" y="2668382"/>
            <a:ext cx="3719956" cy="3349625"/>
          </a:xfrm>
          <a:prstGeom prst="rect">
            <a:avLst/>
          </a:prstGeom>
          <a:solidFill>
            <a:schemeClr val="bg2"/>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700">
              <a:latin typeface="+mn-lt"/>
            </a:endParaRPr>
          </a:p>
          <a:p>
            <a:r>
              <a:rPr lang="en-US" sz="1700">
                <a:latin typeface="+mn-lt"/>
              </a:rPr>
              <a:t>We conducted a literature review and found research that indicated that this analysis was possible</a:t>
            </a:r>
            <a:endParaRPr lang="en-US" sz="1700">
              <a:latin typeface="+mn-lt"/>
              <a:ea typeface="Roboto"/>
              <a:cs typeface="Roboto"/>
            </a:endParaRPr>
          </a:p>
          <a:p>
            <a:r>
              <a:rPr lang="en-US" sz="1700">
                <a:latin typeface="+mn-lt"/>
              </a:rPr>
              <a:t>However, we found that the only available data was for rejected applications, not loans that were accepted and later flagged</a:t>
            </a:r>
            <a:endParaRPr lang="en-US" sz="1700">
              <a:latin typeface="+mn-lt"/>
              <a:ea typeface="Roboto"/>
              <a:cs typeface="Roboto"/>
            </a:endParaRPr>
          </a:p>
          <a:p>
            <a:r>
              <a:rPr lang="en-US" sz="1700">
                <a:latin typeface="+mn-lt"/>
              </a:rPr>
              <a:t>After analysis of the available data we determined that we would remove this goal</a:t>
            </a:r>
            <a:endParaRPr lang="en-US" sz="1700">
              <a:latin typeface="+mn-lt"/>
              <a:ea typeface="Roboto"/>
              <a:cs typeface="Roboto"/>
            </a:endParaRPr>
          </a:p>
        </p:txBody>
      </p:sp>
      <p:sp>
        <p:nvSpPr>
          <p:cNvPr id="13" name="Slide Number Placeholder 12">
            <a:extLst>
              <a:ext uri="{FF2B5EF4-FFF2-40B4-BE49-F238E27FC236}">
                <a16:creationId xmlns:a16="http://schemas.microsoft.com/office/drawing/2014/main" id="{C7815CA5-B63D-1DE7-5BDA-07A8BF5E8F2F}"/>
              </a:ext>
            </a:extLst>
          </p:cNvPr>
          <p:cNvSpPr>
            <a:spLocks noGrp="1"/>
          </p:cNvSpPr>
          <p:nvPr>
            <p:ph type="sldNum" sz="quarter" idx="12"/>
          </p:nvPr>
        </p:nvSpPr>
        <p:spPr/>
        <p:txBody>
          <a:bodyPr/>
          <a:lstStyle/>
          <a:p>
            <a:fld id="{729B7F95-07C0-4931-B734-4FE83E13B892}" type="slidenum">
              <a:rPr lang="en-US" smtClean="0"/>
              <a:pPr/>
              <a:t>29</a:t>
            </a:fld>
            <a:endParaRPr lang="en-US"/>
          </a:p>
        </p:txBody>
      </p:sp>
      <p:sp>
        <p:nvSpPr>
          <p:cNvPr id="7" name="Rectangle 6">
            <a:extLst>
              <a:ext uri="{FF2B5EF4-FFF2-40B4-BE49-F238E27FC236}">
                <a16:creationId xmlns:a16="http://schemas.microsoft.com/office/drawing/2014/main" id="{C0EEFB20-1671-17A1-FA04-44B360DA0D3A}"/>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APPENDIX</a:t>
            </a:r>
          </a:p>
        </p:txBody>
      </p:sp>
      <p:sp>
        <p:nvSpPr>
          <p:cNvPr id="14" name="Title 1">
            <a:extLst>
              <a:ext uri="{FF2B5EF4-FFF2-40B4-BE49-F238E27FC236}">
                <a16:creationId xmlns:a16="http://schemas.microsoft.com/office/drawing/2014/main" id="{FA2CCB85-F919-23B8-DFFD-5CA1F4A78283}"/>
              </a:ext>
            </a:extLst>
          </p:cNvPr>
          <p:cNvSpPr txBox="1">
            <a:spLocks/>
          </p:cNvSpPr>
          <p:nvPr/>
        </p:nvSpPr>
        <p:spPr>
          <a:xfrm>
            <a:off x="577224" y="2718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Arial" panose="020B0604020202020204" pitchFamily="34" charset="0"/>
                <a:ea typeface="Roboto Medium" panose="02000000000000000000" pitchFamily="2" charset="0"/>
                <a:cs typeface="+mj-cs"/>
              </a:defRPr>
            </a:lvl1pPr>
          </a:lstStyle>
          <a:p>
            <a:r>
              <a:rPr lang="en-US" b="1">
                <a:ea typeface="Roboto Black" panose="02000000000000000000" pitchFamily="2" charset="0"/>
              </a:rPr>
              <a:t>Suspect Loan Analysis: Conclusions</a:t>
            </a:r>
          </a:p>
        </p:txBody>
      </p:sp>
      <p:sp>
        <p:nvSpPr>
          <p:cNvPr id="15" name="Slide Number Placeholder 5">
            <a:extLst>
              <a:ext uri="{FF2B5EF4-FFF2-40B4-BE49-F238E27FC236}">
                <a16:creationId xmlns:a16="http://schemas.microsoft.com/office/drawing/2014/main" id="{8156FFB7-F151-AF2D-F128-14F943649EF5}"/>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29</a:t>
            </a:fld>
            <a:endParaRPr lang="en-US" sz="1600">
              <a:solidFill>
                <a:schemeClr val="accent2"/>
              </a:solidFill>
              <a:latin typeface="Arial"/>
              <a:cs typeface="Arial"/>
            </a:endParaRPr>
          </a:p>
        </p:txBody>
      </p:sp>
    </p:spTree>
    <p:extLst>
      <p:ext uri="{BB962C8B-B14F-4D97-AF65-F5344CB8AC3E}">
        <p14:creationId xmlns:p14="http://schemas.microsoft.com/office/powerpoint/2010/main" val="88839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10;&#10;Description automatically generated">
            <a:extLst>
              <a:ext uri="{FF2B5EF4-FFF2-40B4-BE49-F238E27FC236}">
                <a16:creationId xmlns:a16="http://schemas.microsoft.com/office/drawing/2014/main" id="{753A4D44-F643-DC40-8530-4407EF351535}"/>
              </a:ext>
            </a:extLst>
          </p:cNvPr>
          <p:cNvPicPr>
            <a:picLocks noChangeAspect="1"/>
          </p:cNvPicPr>
          <p:nvPr/>
        </p:nvPicPr>
        <p:blipFill rotWithShape="1">
          <a:blip r:embed="rId3">
            <a:extLst>
              <a:ext uri="{28A0092B-C50C-407E-A947-70E740481C1C}">
                <a14:useLocalDpi xmlns:a14="http://schemas.microsoft.com/office/drawing/2010/main" val="0"/>
              </a:ext>
            </a:extLst>
          </a:blip>
          <a:srcRect t="11510" b="3854"/>
          <a:stretch/>
        </p:blipFill>
        <p:spPr>
          <a:xfrm>
            <a:off x="0" y="0"/>
            <a:ext cx="12270352" cy="6920917"/>
          </a:xfrm>
          <a:prstGeom prst="rect">
            <a:avLst/>
          </a:prstGeom>
        </p:spPr>
      </p:pic>
      <p:sp>
        <p:nvSpPr>
          <p:cNvPr id="9" name="Rectangle 8">
            <a:extLst>
              <a:ext uri="{FF2B5EF4-FFF2-40B4-BE49-F238E27FC236}">
                <a16:creationId xmlns:a16="http://schemas.microsoft.com/office/drawing/2014/main" id="{68474548-B8DA-994C-B63C-3D3E20F4C905}"/>
              </a:ext>
            </a:extLst>
          </p:cNvPr>
          <p:cNvSpPr/>
          <p:nvPr/>
        </p:nvSpPr>
        <p:spPr>
          <a:xfrm flipH="1">
            <a:off x="-78352" y="1902578"/>
            <a:ext cx="5674819" cy="846667"/>
          </a:xfrm>
          <a:custGeom>
            <a:avLst/>
            <a:gdLst>
              <a:gd name="connsiteX0" fmla="*/ 0 w 4076700"/>
              <a:gd name="connsiteY0" fmla="*/ 0 h 689719"/>
              <a:gd name="connsiteX1" fmla="*/ 4076700 w 4076700"/>
              <a:gd name="connsiteY1" fmla="*/ 0 h 689719"/>
              <a:gd name="connsiteX2" fmla="*/ 4076700 w 4076700"/>
              <a:gd name="connsiteY2" fmla="*/ 689719 h 689719"/>
              <a:gd name="connsiteX3" fmla="*/ 0 w 4076700"/>
              <a:gd name="connsiteY3" fmla="*/ 689719 h 689719"/>
              <a:gd name="connsiteX4" fmla="*/ 0 w 4076700"/>
              <a:gd name="connsiteY4" fmla="*/ 0 h 689719"/>
              <a:gd name="connsiteX0" fmla="*/ 543415 w 4076700"/>
              <a:gd name="connsiteY0" fmla="*/ 0 h 694944"/>
              <a:gd name="connsiteX1" fmla="*/ 4076700 w 4076700"/>
              <a:gd name="connsiteY1" fmla="*/ 5225 h 694944"/>
              <a:gd name="connsiteX2" fmla="*/ 4076700 w 4076700"/>
              <a:gd name="connsiteY2" fmla="*/ 694944 h 694944"/>
              <a:gd name="connsiteX3" fmla="*/ 0 w 4076700"/>
              <a:gd name="connsiteY3" fmla="*/ 694944 h 694944"/>
              <a:gd name="connsiteX4" fmla="*/ 543415 w 4076700"/>
              <a:gd name="connsiteY4" fmla="*/ 0 h 694944"/>
              <a:gd name="connsiteX0" fmla="*/ 397111 w 4076700"/>
              <a:gd name="connsiteY0" fmla="*/ 0 h 694944"/>
              <a:gd name="connsiteX1" fmla="*/ 4076700 w 4076700"/>
              <a:gd name="connsiteY1" fmla="*/ 5225 h 694944"/>
              <a:gd name="connsiteX2" fmla="*/ 4076700 w 4076700"/>
              <a:gd name="connsiteY2" fmla="*/ 694944 h 694944"/>
              <a:gd name="connsiteX3" fmla="*/ 0 w 4076700"/>
              <a:gd name="connsiteY3" fmla="*/ 694944 h 694944"/>
              <a:gd name="connsiteX4" fmla="*/ 397111 w 4076700"/>
              <a:gd name="connsiteY4" fmla="*/ 0 h 69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694944">
                <a:moveTo>
                  <a:pt x="397111" y="0"/>
                </a:moveTo>
                <a:lnTo>
                  <a:pt x="4076700" y="5225"/>
                </a:lnTo>
                <a:lnTo>
                  <a:pt x="4076700" y="694944"/>
                </a:lnTo>
                <a:lnTo>
                  <a:pt x="0" y="694944"/>
                </a:lnTo>
                <a:lnTo>
                  <a:pt x="397111" y="0"/>
                </a:lnTo>
                <a:close/>
              </a:path>
            </a:pathLst>
          </a:cu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Title 1">
            <a:extLst>
              <a:ext uri="{FF2B5EF4-FFF2-40B4-BE49-F238E27FC236}">
                <a16:creationId xmlns:a16="http://schemas.microsoft.com/office/drawing/2014/main" id="{BBCC1F24-A24E-5F4A-AE44-F6A0F80BC326}"/>
              </a:ext>
            </a:extLst>
          </p:cNvPr>
          <p:cNvSpPr txBox="1">
            <a:spLocks/>
          </p:cNvSpPr>
          <p:nvPr/>
        </p:nvSpPr>
        <p:spPr>
          <a:xfrm>
            <a:off x="0" y="1675394"/>
            <a:ext cx="6830396" cy="10518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2"/>
                </a:solidFill>
                <a:latin typeface="Roboto Medium" panose="02000000000000000000" pitchFamily="2" charset="0"/>
                <a:ea typeface="Roboto Medium" panose="02000000000000000000" pitchFamily="2" charset="0"/>
                <a:cs typeface="+mj-cs"/>
              </a:defRPr>
            </a:lvl1pPr>
          </a:lstStyle>
          <a:p>
            <a:pPr algn="l"/>
            <a:r>
              <a:rPr lang="en-US" sz="4500" b="1">
                <a:solidFill>
                  <a:schemeClr val="bg1"/>
                </a:solidFill>
                <a:latin typeface="Arial" panose="020B0604020202020204" pitchFamily="34" charset="0"/>
              </a:rPr>
              <a:t>Table of Contents</a:t>
            </a:r>
          </a:p>
        </p:txBody>
      </p:sp>
      <p:sp>
        <p:nvSpPr>
          <p:cNvPr id="2" name="Rectangle 1">
            <a:extLst>
              <a:ext uri="{FF2B5EF4-FFF2-40B4-BE49-F238E27FC236}">
                <a16:creationId xmlns:a16="http://schemas.microsoft.com/office/drawing/2014/main" id="{D92BD62D-21CF-48A5-2F2A-F9DEB64D8B9A}"/>
              </a:ext>
            </a:extLst>
          </p:cNvPr>
          <p:cNvSpPr/>
          <p:nvPr/>
        </p:nvSpPr>
        <p:spPr>
          <a:xfrm>
            <a:off x="-78353" y="2820290"/>
            <a:ext cx="5674819" cy="643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1. Introduction and Background</a:t>
            </a:r>
          </a:p>
        </p:txBody>
      </p:sp>
      <p:sp>
        <p:nvSpPr>
          <p:cNvPr id="3" name="Rectangle 2">
            <a:extLst>
              <a:ext uri="{FF2B5EF4-FFF2-40B4-BE49-F238E27FC236}">
                <a16:creationId xmlns:a16="http://schemas.microsoft.com/office/drawing/2014/main" id="{91952CD4-3498-091B-2B83-1074FE0492C7}"/>
              </a:ext>
            </a:extLst>
          </p:cNvPr>
          <p:cNvSpPr/>
          <p:nvPr/>
        </p:nvSpPr>
        <p:spPr>
          <a:xfrm>
            <a:off x="-78352" y="4343794"/>
            <a:ext cx="5674818" cy="64374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3. </a:t>
            </a:r>
            <a:r>
              <a:rPr lang="en-US">
                <a:ea typeface="+mn-lt"/>
                <a:cs typeface="+mn-lt"/>
              </a:rPr>
              <a:t>Modeling and Evaluation</a:t>
            </a:r>
            <a:endParaRPr lang="en-US"/>
          </a:p>
        </p:txBody>
      </p:sp>
      <p:sp>
        <p:nvSpPr>
          <p:cNvPr id="7" name="Rectangle 6">
            <a:extLst>
              <a:ext uri="{FF2B5EF4-FFF2-40B4-BE49-F238E27FC236}">
                <a16:creationId xmlns:a16="http://schemas.microsoft.com/office/drawing/2014/main" id="{6747EE72-B39F-02B1-7866-67FA6CBDDE45}"/>
              </a:ext>
            </a:extLst>
          </p:cNvPr>
          <p:cNvSpPr/>
          <p:nvPr/>
        </p:nvSpPr>
        <p:spPr>
          <a:xfrm>
            <a:off x="-78353" y="5072261"/>
            <a:ext cx="5674818"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4. </a:t>
            </a:r>
            <a:r>
              <a:rPr lang="en-US">
                <a:ea typeface="+mn-lt"/>
                <a:cs typeface="+mn-lt"/>
              </a:rPr>
              <a:t>Findings and Conclusions</a:t>
            </a:r>
            <a:endParaRPr lang="en-US"/>
          </a:p>
        </p:txBody>
      </p:sp>
      <p:sp>
        <p:nvSpPr>
          <p:cNvPr id="6" name="Rectangle 5">
            <a:extLst>
              <a:ext uri="{FF2B5EF4-FFF2-40B4-BE49-F238E27FC236}">
                <a16:creationId xmlns:a16="http://schemas.microsoft.com/office/drawing/2014/main" id="{B22C514D-BC66-2668-4E90-C6CF77C1B95F}"/>
              </a:ext>
            </a:extLst>
          </p:cNvPr>
          <p:cNvSpPr/>
          <p:nvPr/>
        </p:nvSpPr>
        <p:spPr>
          <a:xfrm>
            <a:off x="-78353" y="3540452"/>
            <a:ext cx="5674818" cy="6437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2. </a:t>
            </a:r>
            <a:r>
              <a:rPr lang="en-US">
                <a:ea typeface="+mn-lt"/>
                <a:cs typeface="+mn-lt"/>
              </a:rPr>
              <a:t>Data Exploration</a:t>
            </a:r>
            <a:endParaRPr lang="en-US"/>
          </a:p>
        </p:txBody>
      </p:sp>
    </p:spTree>
    <p:extLst>
      <p:ext uri="{BB962C8B-B14F-4D97-AF65-F5344CB8AC3E}">
        <p14:creationId xmlns:p14="http://schemas.microsoft.com/office/powerpoint/2010/main" val="1416020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4C321F5-DD7D-EBAE-4FA2-8A31C2B1F137}"/>
              </a:ext>
            </a:extLst>
          </p:cNvPr>
          <p:cNvGrpSpPr/>
          <p:nvPr/>
        </p:nvGrpSpPr>
        <p:grpSpPr>
          <a:xfrm>
            <a:off x="252018" y="1472530"/>
            <a:ext cx="3858587" cy="5188043"/>
            <a:chOff x="361075" y="1472530"/>
            <a:chExt cx="3858587" cy="5188043"/>
          </a:xfrm>
        </p:grpSpPr>
        <p:sp>
          <p:nvSpPr>
            <p:cNvPr id="3" name="Rectangle 2">
              <a:extLst>
                <a:ext uri="{FF2B5EF4-FFF2-40B4-BE49-F238E27FC236}">
                  <a16:creationId xmlns:a16="http://schemas.microsoft.com/office/drawing/2014/main" id="{67289F89-32E4-004E-39D6-997694DADDFE}"/>
                </a:ext>
              </a:extLst>
            </p:cNvPr>
            <p:cNvSpPr/>
            <p:nvPr/>
          </p:nvSpPr>
          <p:spPr>
            <a:xfrm>
              <a:off x="952500" y="2071645"/>
              <a:ext cx="3267162" cy="4588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b="1">
                  <a:solidFill>
                    <a:schemeClr val="tx1"/>
                  </a:solidFill>
                </a:rPr>
                <a:t>Develop secondary variables</a:t>
              </a:r>
              <a:endParaRPr lang="en-US" b="1">
                <a:solidFill>
                  <a:schemeClr val="tx1"/>
                </a:solidFill>
                <a:ea typeface="Roboto"/>
                <a:cs typeface="Roboto"/>
              </a:endParaRPr>
            </a:p>
            <a:p>
              <a:pPr algn="ctr"/>
              <a:endParaRPr lang="en-US">
                <a:solidFill>
                  <a:schemeClr val="tx1"/>
                </a:solidFill>
              </a:endParaRPr>
            </a:p>
            <a:p>
              <a:pPr marL="285750" indent="-285750">
                <a:buFont typeface="Arial" panose="020B0604020202020204" pitchFamily="34" charset="0"/>
                <a:buChar char="•"/>
              </a:pPr>
              <a:r>
                <a:rPr lang="en-US">
                  <a:solidFill>
                    <a:schemeClr val="tx1"/>
                  </a:solidFill>
                  <a:ea typeface="Roboto"/>
                  <a:cs typeface="Roboto"/>
                </a:rPr>
                <a:t>Response variable:</a:t>
              </a:r>
            </a:p>
            <a:p>
              <a:pPr marL="742950" lvl="1" indent="-285750">
                <a:buFont typeface="Arial" panose="020B0604020202020204" pitchFamily="34" charset="0"/>
                <a:buChar char="•"/>
              </a:pPr>
              <a:r>
                <a:rPr lang="en-US">
                  <a:solidFill>
                    <a:schemeClr val="tx1"/>
                  </a:solidFill>
                  <a:ea typeface="Roboto"/>
                  <a:cs typeface="Roboto"/>
                </a:rPr>
                <a:t>Recovery rate</a:t>
              </a:r>
            </a:p>
            <a:p>
              <a:pPr marL="285750" indent="-285750">
                <a:buFont typeface="Arial" panose="020B0604020202020204" pitchFamily="34" charset="0"/>
                <a:buChar char="•"/>
              </a:pPr>
              <a:r>
                <a:rPr lang="en-US">
                  <a:solidFill>
                    <a:schemeClr val="tx1"/>
                  </a:solidFill>
                  <a:ea typeface="Roboto"/>
                  <a:cs typeface="Roboto"/>
                </a:rPr>
                <a:t>Added explanatory variables:</a:t>
              </a:r>
              <a:endParaRPr lang="en-US">
                <a:solidFill>
                  <a:schemeClr val="tx1"/>
                </a:solidFill>
              </a:endParaRPr>
            </a:p>
            <a:p>
              <a:pPr marL="742950" lvl="1" indent="-285750">
                <a:buFont typeface="Arial" panose="020B0604020202020204" pitchFamily="34" charset="0"/>
                <a:buChar char="•"/>
              </a:pPr>
              <a:r>
                <a:rPr lang="en-US">
                  <a:solidFill>
                    <a:schemeClr val="tx1"/>
                  </a:solidFill>
                  <a:ea typeface="Roboto"/>
                  <a:cs typeface="Roboto"/>
                </a:rPr>
                <a:t>Percent of jobs covered by loans</a:t>
              </a:r>
              <a:endParaRPr lang="en-US"/>
            </a:p>
            <a:p>
              <a:pPr marL="742950" lvl="1" indent="-285750">
                <a:buFont typeface="Arial" panose="020B0604020202020204" pitchFamily="34" charset="0"/>
                <a:buChar char="•"/>
              </a:pPr>
              <a:r>
                <a:rPr lang="en-US">
                  <a:solidFill>
                    <a:schemeClr val="tx1"/>
                  </a:solidFill>
                  <a:ea typeface="Roboto"/>
                  <a:cs typeface="Roboto"/>
                </a:rPr>
                <a:t>Loan dollars per job</a:t>
              </a:r>
              <a:endParaRPr lang="en-US"/>
            </a:p>
            <a:p>
              <a:pPr marL="742950" lvl="1" indent="-285750">
                <a:buFont typeface="Arial" panose="020B0604020202020204" pitchFamily="34" charset="0"/>
                <a:buChar char="•"/>
              </a:pPr>
              <a:r>
                <a:rPr lang="en-US">
                  <a:solidFill>
                    <a:schemeClr val="tx1"/>
                  </a:solidFill>
                  <a:ea typeface="Roboto"/>
                  <a:cs typeface="Roboto"/>
                </a:rPr>
                <a:t>COVID case rate, death rate</a:t>
              </a:r>
            </a:p>
            <a:p>
              <a:pPr marL="742950" lvl="1" indent="-285750">
                <a:buFont typeface="Arial" panose="020B0604020202020204" pitchFamily="34" charset="0"/>
                <a:buChar char="•"/>
              </a:pPr>
              <a:r>
                <a:rPr lang="en-US">
                  <a:solidFill>
                    <a:schemeClr val="tx1"/>
                  </a:solidFill>
                  <a:ea typeface="Roboto"/>
                  <a:cs typeface="Roboto"/>
                </a:rPr>
                <a:t>Population density</a:t>
              </a:r>
            </a:p>
            <a:p>
              <a:pPr marL="742950" lvl="1" indent="-285750">
                <a:buFont typeface="Arial" panose="020B0604020202020204" pitchFamily="34" charset="0"/>
                <a:buChar char="•"/>
              </a:pPr>
              <a:r>
                <a:rPr lang="en-US">
                  <a:solidFill>
                    <a:schemeClr val="tx1"/>
                  </a:solidFill>
                  <a:ea typeface="Roboto"/>
                  <a:cs typeface="Roboto"/>
                </a:rPr>
                <a:t>Total population</a:t>
              </a:r>
            </a:p>
            <a:p>
              <a:pPr lvl="1"/>
              <a:endParaRPr lang="en-US">
                <a:solidFill>
                  <a:schemeClr val="tx1"/>
                </a:solidFill>
                <a:ea typeface="Roboto"/>
                <a:cs typeface="Roboto"/>
              </a:endParaRPr>
            </a:p>
          </p:txBody>
        </p:sp>
        <p:sp>
          <p:nvSpPr>
            <p:cNvPr id="9" name="TextBox 8">
              <a:extLst>
                <a:ext uri="{FF2B5EF4-FFF2-40B4-BE49-F238E27FC236}">
                  <a16:creationId xmlns:a16="http://schemas.microsoft.com/office/drawing/2014/main" id="{10F750A2-41D1-C64A-E090-CF567C3F19D5}"/>
                </a:ext>
              </a:extLst>
            </p:cNvPr>
            <p:cNvSpPr txBox="1"/>
            <p:nvPr/>
          </p:nvSpPr>
          <p:spPr>
            <a:xfrm>
              <a:off x="952500" y="1690384"/>
              <a:ext cx="3267162" cy="369332"/>
            </a:xfrm>
            <a:prstGeom prst="rect">
              <a:avLst/>
            </a:prstGeom>
            <a:solidFill>
              <a:schemeClr val="accent2"/>
            </a:solidFill>
          </p:spPr>
          <p:txBody>
            <a:bodyPr wrap="square" rtlCol="0">
              <a:spAutoFit/>
            </a:bodyPr>
            <a:lstStyle/>
            <a:p>
              <a:pPr algn="ctr"/>
              <a:r>
                <a:rPr lang="en-US" b="1">
                  <a:solidFill>
                    <a:schemeClr val="bg1"/>
                  </a:solidFill>
                </a:rPr>
                <a:t>FEATURE ENGINEERING</a:t>
              </a:r>
            </a:p>
          </p:txBody>
        </p:sp>
        <p:sp>
          <p:nvSpPr>
            <p:cNvPr id="21" name="Oval 20">
              <a:extLst>
                <a:ext uri="{FF2B5EF4-FFF2-40B4-BE49-F238E27FC236}">
                  <a16:creationId xmlns:a16="http://schemas.microsoft.com/office/drawing/2014/main" id="{CAFF348E-777F-725E-0482-A12BD7A511F7}"/>
                </a:ext>
              </a:extLst>
            </p:cNvPr>
            <p:cNvSpPr/>
            <p:nvPr/>
          </p:nvSpPr>
          <p:spPr>
            <a:xfrm>
              <a:off x="361075" y="1472530"/>
              <a:ext cx="805344" cy="805344"/>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30362C-47D8-F48A-B74B-F7259C442178}"/>
                </a:ext>
              </a:extLst>
            </p:cNvPr>
            <p:cNvSpPr/>
            <p:nvPr/>
          </p:nvSpPr>
          <p:spPr>
            <a:xfrm>
              <a:off x="423992" y="1540976"/>
              <a:ext cx="679510" cy="6795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Blueprint with solid fill">
              <a:extLst>
                <a:ext uri="{FF2B5EF4-FFF2-40B4-BE49-F238E27FC236}">
                  <a16:creationId xmlns:a16="http://schemas.microsoft.com/office/drawing/2014/main" id="{526DC9C6-9AAA-1BBD-8AFD-E5D1941F6D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385" y="1622240"/>
              <a:ext cx="511734" cy="511734"/>
            </a:xfrm>
            <a:prstGeom prst="rect">
              <a:avLst/>
            </a:prstGeom>
          </p:spPr>
        </p:pic>
      </p:grpSp>
      <p:grpSp>
        <p:nvGrpSpPr>
          <p:cNvPr id="24" name="Group 23">
            <a:extLst>
              <a:ext uri="{FF2B5EF4-FFF2-40B4-BE49-F238E27FC236}">
                <a16:creationId xmlns:a16="http://schemas.microsoft.com/office/drawing/2014/main" id="{C18E6AFA-6DED-F5E1-5EEA-23BFF9C2F44D}"/>
              </a:ext>
            </a:extLst>
          </p:cNvPr>
          <p:cNvGrpSpPr/>
          <p:nvPr/>
        </p:nvGrpSpPr>
        <p:grpSpPr>
          <a:xfrm>
            <a:off x="4133893" y="1472530"/>
            <a:ext cx="3858587" cy="5188043"/>
            <a:chOff x="361075" y="1472530"/>
            <a:chExt cx="3858587" cy="5188043"/>
          </a:xfrm>
        </p:grpSpPr>
        <p:sp>
          <p:nvSpPr>
            <p:cNvPr id="25" name="Rectangle 24">
              <a:extLst>
                <a:ext uri="{FF2B5EF4-FFF2-40B4-BE49-F238E27FC236}">
                  <a16:creationId xmlns:a16="http://schemas.microsoft.com/office/drawing/2014/main" id="{4A463A6D-D697-9D4B-64BC-954E765FAF00}"/>
                </a:ext>
              </a:extLst>
            </p:cNvPr>
            <p:cNvSpPr/>
            <p:nvPr/>
          </p:nvSpPr>
          <p:spPr>
            <a:xfrm>
              <a:off x="952500" y="2071645"/>
              <a:ext cx="3267162" cy="4588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b="1">
                  <a:solidFill>
                    <a:schemeClr val="tx1"/>
                  </a:solidFill>
                </a:rPr>
                <a:t>Remove highly collinear variables and select most-correlated features</a:t>
              </a:r>
            </a:p>
            <a:p>
              <a:pPr algn="ctr"/>
              <a:endParaRPr lang="en-US" b="1">
                <a:solidFill>
                  <a:schemeClr val="tx1"/>
                </a:solidFill>
              </a:endParaRPr>
            </a:p>
            <a:p>
              <a:r>
                <a:rPr lang="en-US">
                  <a:solidFill>
                    <a:schemeClr val="tx1"/>
                  </a:solidFill>
                </a:rPr>
                <a:t>We tested several feature selection methods, including:</a:t>
              </a:r>
              <a:endParaRPr lang="en-US">
                <a:solidFill>
                  <a:schemeClr val="tx1"/>
                </a:solidFill>
                <a:ea typeface="Roboto"/>
                <a:cs typeface="Roboto"/>
              </a:endParaRPr>
            </a:p>
            <a:p>
              <a:pPr marL="742950" lvl="1" indent="-285750">
                <a:buFont typeface="Arial" panose="020B0604020202020204" pitchFamily="34" charset="0"/>
                <a:buChar char="•"/>
              </a:pPr>
              <a:r>
                <a:rPr lang="en-US">
                  <a:solidFill>
                    <a:schemeClr val="tx1"/>
                  </a:solidFill>
                  <a:ea typeface="Roboto"/>
                  <a:cs typeface="Roboto"/>
                </a:rPr>
                <a:t>Ridge regression</a:t>
              </a:r>
            </a:p>
            <a:p>
              <a:pPr marL="742950" lvl="1" indent="-285750">
                <a:buFont typeface="Arial" panose="020B0604020202020204" pitchFamily="34" charset="0"/>
                <a:buChar char="•"/>
              </a:pPr>
              <a:r>
                <a:rPr lang="en-US">
                  <a:solidFill>
                    <a:schemeClr val="tx1"/>
                  </a:solidFill>
                  <a:ea typeface="Roboto"/>
                  <a:cs typeface="Roboto"/>
                </a:rPr>
                <a:t>Lasso regression</a:t>
              </a:r>
            </a:p>
            <a:p>
              <a:pPr marL="742950" lvl="1" indent="-285750">
                <a:buFont typeface="Arial" panose="020B0604020202020204" pitchFamily="34" charset="0"/>
                <a:buChar char="•"/>
              </a:pPr>
              <a:r>
                <a:rPr lang="en-US">
                  <a:solidFill>
                    <a:schemeClr val="tx1"/>
                  </a:solidFill>
                </a:rPr>
                <a:t>Auto-selection in random forest and </a:t>
              </a:r>
              <a:r>
                <a:rPr lang="en-US" err="1">
                  <a:solidFill>
                    <a:schemeClr val="tx1"/>
                  </a:solidFill>
                </a:rPr>
                <a:t>XGBoost</a:t>
              </a:r>
              <a:r>
                <a:rPr lang="en-US">
                  <a:solidFill>
                    <a:schemeClr val="tx1"/>
                  </a:solidFill>
                </a:rPr>
                <a:t> models</a:t>
              </a:r>
              <a:endParaRPr lang="en-US" b="1">
                <a:solidFill>
                  <a:schemeClr val="tx1"/>
                </a:solidFill>
              </a:endParaRPr>
            </a:p>
            <a:p>
              <a:pPr algn="ctr"/>
              <a:endParaRPr lang="en-US"/>
            </a:p>
          </p:txBody>
        </p:sp>
        <p:sp>
          <p:nvSpPr>
            <p:cNvPr id="26" name="TextBox 25">
              <a:extLst>
                <a:ext uri="{FF2B5EF4-FFF2-40B4-BE49-F238E27FC236}">
                  <a16:creationId xmlns:a16="http://schemas.microsoft.com/office/drawing/2014/main" id="{C2A50B34-5770-65E0-161A-151CB8AE512D}"/>
                </a:ext>
              </a:extLst>
            </p:cNvPr>
            <p:cNvSpPr txBox="1"/>
            <p:nvPr/>
          </p:nvSpPr>
          <p:spPr>
            <a:xfrm>
              <a:off x="952500" y="1690384"/>
              <a:ext cx="3267162" cy="369332"/>
            </a:xfrm>
            <a:prstGeom prst="rect">
              <a:avLst/>
            </a:prstGeom>
            <a:solidFill>
              <a:schemeClr val="accent2"/>
            </a:solidFill>
          </p:spPr>
          <p:txBody>
            <a:bodyPr wrap="square" rtlCol="0">
              <a:spAutoFit/>
            </a:bodyPr>
            <a:lstStyle/>
            <a:p>
              <a:pPr algn="ctr"/>
              <a:r>
                <a:rPr lang="en-US" b="1">
                  <a:solidFill>
                    <a:schemeClr val="bg1"/>
                  </a:solidFill>
                </a:rPr>
                <a:t>FEATURE SELECTION</a:t>
              </a:r>
            </a:p>
          </p:txBody>
        </p:sp>
        <p:sp>
          <p:nvSpPr>
            <p:cNvPr id="27" name="Oval 26">
              <a:extLst>
                <a:ext uri="{FF2B5EF4-FFF2-40B4-BE49-F238E27FC236}">
                  <a16:creationId xmlns:a16="http://schemas.microsoft.com/office/drawing/2014/main" id="{0C693622-1AFF-F23D-8CD0-053E1B0B7611}"/>
                </a:ext>
              </a:extLst>
            </p:cNvPr>
            <p:cNvSpPr/>
            <p:nvPr/>
          </p:nvSpPr>
          <p:spPr>
            <a:xfrm>
              <a:off x="361075" y="1472530"/>
              <a:ext cx="805344" cy="805344"/>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18AFE80-20D6-0A0B-1CFC-88F52919FA75}"/>
                </a:ext>
              </a:extLst>
            </p:cNvPr>
            <p:cNvSpPr/>
            <p:nvPr/>
          </p:nvSpPr>
          <p:spPr>
            <a:xfrm>
              <a:off x="423992" y="1540976"/>
              <a:ext cx="679510" cy="6795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686B4E20-1AC2-B07B-E700-61A9FA4FD8C5}"/>
              </a:ext>
            </a:extLst>
          </p:cNvPr>
          <p:cNvGrpSpPr/>
          <p:nvPr/>
        </p:nvGrpSpPr>
        <p:grpSpPr>
          <a:xfrm>
            <a:off x="8015769" y="1455478"/>
            <a:ext cx="3858587" cy="5188043"/>
            <a:chOff x="361075" y="1472530"/>
            <a:chExt cx="3858587" cy="5188043"/>
          </a:xfrm>
        </p:grpSpPr>
        <p:sp>
          <p:nvSpPr>
            <p:cNvPr id="31" name="Rectangle 30">
              <a:extLst>
                <a:ext uri="{FF2B5EF4-FFF2-40B4-BE49-F238E27FC236}">
                  <a16:creationId xmlns:a16="http://schemas.microsoft.com/office/drawing/2014/main" id="{EF61D8DE-F86C-5A20-94E5-53F81E1F549E}"/>
                </a:ext>
              </a:extLst>
            </p:cNvPr>
            <p:cNvSpPr/>
            <p:nvPr/>
          </p:nvSpPr>
          <p:spPr>
            <a:xfrm>
              <a:off x="952500" y="2071645"/>
              <a:ext cx="3267162" cy="4588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b="1">
                  <a:solidFill>
                    <a:schemeClr val="tx1"/>
                  </a:solidFill>
                </a:rPr>
                <a:t>Test linear regression approaches to determine whether PPP loans are correlated with recovery</a:t>
              </a:r>
              <a:endParaRPr lang="en-US" b="1">
                <a:solidFill>
                  <a:schemeClr val="tx1"/>
                </a:solidFill>
                <a:ea typeface="Roboto"/>
                <a:cs typeface="Roboto"/>
              </a:endParaRPr>
            </a:p>
            <a:p>
              <a:pPr algn="ctr"/>
              <a:endParaRPr lang="en-US" b="1">
                <a:solidFill>
                  <a:schemeClr val="tx1"/>
                </a:solidFill>
              </a:endParaRPr>
            </a:p>
            <a:p>
              <a:r>
                <a:rPr lang="en-US">
                  <a:solidFill>
                    <a:schemeClr val="tx1"/>
                  </a:solidFill>
                </a:rPr>
                <a:t>Models tested:</a:t>
              </a:r>
              <a:endParaRPr lang="en-US">
                <a:solidFill>
                  <a:schemeClr val="tx1"/>
                </a:solidFill>
                <a:ea typeface="Roboto"/>
                <a:cs typeface="Roboto"/>
              </a:endParaRPr>
            </a:p>
            <a:p>
              <a:pPr marL="285750" indent="-285750">
                <a:buFont typeface="Arial" panose="020B0604020202020204" pitchFamily="34" charset="0"/>
                <a:buChar char="•"/>
              </a:pPr>
              <a:r>
                <a:rPr lang="en-US">
                  <a:solidFill>
                    <a:schemeClr val="tx1"/>
                  </a:solidFill>
                </a:rPr>
                <a:t>Multivariate linear regression </a:t>
              </a:r>
            </a:p>
            <a:p>
              <a:pPr marL="285750" indent="-285750">
                <a:buFont typeface="Arial" panose="020B0604020202020204" pitchFamily="34" charset="0"/>
                <a:buChar char="•"/>
              </a:pPr>
              <a:r>
                <a:rPr lang="en-US">
                  <a:solidFill>
                    <a:schemeClr val="tx1"/>
                  </a:solidFill>
                </a:rPr>
                <a:t>Lasso regression</a:t>
              </a:r>
            </a:p>
            <a:p>
              <a:pPr marL="285750" indent="-285750">
                <a:buFont typeface="Arial" panose="020B0604020202020204" pitchFamily="34" charset="0"/>
                <a:buChar char="•"/>
              </a:pPr>
              <a:r>
                <a:rPr lang="en-US">
                  <a:solidFill>
                    <a:schemeClr val="tx1"/>
                  </a:solidFill>
                </a:rPr>
                <a:t>Random forest regression</a:t>
              </a:r>
              <a:endParaRPr lang="en-US">
                <a:solidFill>
                  <a:schemeClr val="tx1"/>
                </a:solidFill>
                <a:ea typeface="Roboto"/>
                <a:cs typeface="Roboto"/>
              </a:endParaRPr>
            </a:p>
            <a:p>
              <a:pPr marL="285750" indent="-285750">
                <a:buFont typeface="Arial" panose="020B0604020202020204" pitchFamily="34" charset="0"/>
                <a:buChar char="•"/>
              </a:pPr>
              <a:r>
                <a:rPr lang="en-US">
                  <a:solidFill>
                    <a:schemeClr val="tx1"/>
                  </a:solidFill>
                </a:rPr>
                <a:t>Extreme gradient boosting model</a:t>
              </a:r>
              <a:endParaRPr lang="en-US">
                <a:solidFill>
                  <a:schemeClr val="tx1"/>
                </a:solidFill>
                <a:ea typeface="Roboto"/>
                <a:cs typeface="Roboto"/>
              </a:endParaRPr>
            </a:p>
          </p:txBody>
        </p:sp>
        <p:sp>
          <p:nvSpPr>
            <p:cNvPr id="32" name="TextBox 31">
              <a:extLst>
                <a:ext uri="{FF2B5EF4-FFF2-40B4-BE49-F238E27FC236}">
                  <a16:creationId xmlns:a16="http://schemas.microsoft.com/office/drawing/2014/main" id="{19F8AB67-5237-9A25-37E6-79FD0821272A}"/>
                </a:ext>
              </a:extLst>
            </p:cNvPr>
            <p:cNvSpPr txBox="1"/>
            <p:nvPr/>
          </p:nvSpPr>
          <p:spPr>
            <a:xfrm>
              <a:off x="952500" y="1690384"/>
              <a:ext cx="3267162" cy="369332"/>
            </a:xfrm>
            <a:prstGeom prst="rect">
              <a:avLst/>
            </a:prstGeom>
            <a:solidFill>
              <a:schemeClr val="accent2"/>
            </a:solidFill>
          </p:spPr>
          <p:txBody>
            <a:bodyPr wrap="square" rtlCol="0">
              <a:spAutoFit/>
            </a:bodyPr>
            <a:lstStyle/>
            <a:p>
              <a:pPr algn="ctr"/>
              <a:r>
                <a:rPr lang="en-US" b="1">
                  <a:solidFill>
                    <a:schemeClr val="bg1"/>
                  </a:solidFill>
                </a:rPr>
                <a:t>MODELING</a:t>
              </a:r>
            </a:p>
          </p:txBody>
        </p:sp>
        <p:sp>
          <p:nvSpPr>
            <p:cNvPr id="33" name="Oval 32">
              <a:extLst>
                <a:ext uri="{FF2B5EF4-FFF2-40B4-BE49-F238E27FC236}">
                  <a16:creationId xmlns:a16="http://schemas.microsoft.com/office/drawing/2014/main" id="{B6C23747-B0EF-BD40-F42E-CE4D2FDD2B0C}"/>
                </a:ext>
              </a:extLst>
            </p:cNvPr>
            <p:cNvSpPr/>
            <p:nvPr/>
          </p:nvSpPr>
          <p:spPr>
            <a:xfrm>
              <a:off x="361075" y="1472530"/>
              <a:ext cx="805344" cy="805344"/>
            </a:xfrm>
            <a:prstGeom prst="ellipse">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5ED663-950B-25D1-9C7E-C321C9B90D25}"/>
                </a:ext>
              </a:extLst>
            </p:cNvPr>
            <p:cNvSpPr/>
            <p:nvPr/>
          </p:nvSpPr>
          <p:spPr>
            <a:xfrm>
              <a:off x="423992" y="1532587"/>
              <a:ext cx="679510" cy="6795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descr="Checkmark with solid fill">
            <a:extLst>
              <a:ext uri="{FF2B5EF4-FFF2-40B4-BE49-F238E27FC236}">
                <a16:creationId xmlns:a16="http://schemas.microsoft.com/office/drawing/2014/main" id="{C5010777-F522-B7F2-BE20-77D8A86779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9995" y="1635941"/>
            <a:ext cx="533139" cy="533139"/>
          </a:xfrm>
          <a:prstGeom prst="rect">
            <a:avLst/>
          </a:prstGeom>
        </p:spPr>
      </p:pic>
      <p:pic>
        <p:nvPicPr>
          <p:cNvPr id="20" name="Graphic 19" descr="Statistics with solid fill">
            <a:extLst>
              <a:ext uri="{FF2B5EF4-FFF2-40B4-BE49-F238E27FC236}">
                <a16:creationId xmlns:a16="http://schemas.microsoft.com/office/drawing/2014/main" id="{08EF917C-EEEF-A8A3-2737-8DD14AEADD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15421" y="1567896"/>
            <a:ext cx="606040" cy="606040"/>
          </a:xfrm>
          <a:prstGeom prst="rect">
            <a:avLst/>
          </a:prstGeom>
        </p:spPr>
      </p:pic>
      <p:sp>
        <p:nvSpPr>
          <p:cNvPr id="36" name="Isosceles Triangle 35">
            <a:extLst>
              <a:ext uri="{FF2B5EF4-FFF2-40B4-BE49-F238E27FC236}">
                <a16:creationId xmlns:a16="http://schemas.microsoft.com/office/drawing/2014/main" id="{B3410E5A-231B-0648-39A1-F5B48D2493FF}"/>
              </a:ext>
            </a:extLst>
          </p:cNvPr>
          <p:cNvSpPr/>
          <p:nvPr/>
        </p:nvSpPr>
        <p:spPr>
          <a:xfrm rot="5400000">
            <a:off x="4169165" y="3759759"/>
            <a:ext cx="520882" cy="449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FD0344D5-BA43-FADD-B05E-624E880B44BB}"/>
              </a:ext>
            </a:extLst>
          </p:cNvPr>
          <p:cNvSpPr/>
          <p:nvPr/>
        </p:nvSpPr>
        <p:spPr>
          <a:xfrm rot="5400000">
            <a:off x="8042663" y="3759759"/>
            <a:ext cx="520882" cy="449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7C53F0E8-3A17-3129-B6A1-72FB238EDF1E}"/>
              </a:ext>
            </a:extLst>
          </p:cNvPr>
          <p:cNvSpPr>
            <a:spLocks noGrp="1"/>
          </p:cNvSpPr>
          <p:nvPr>
            <p:ph type="sldNum" sz="quarter" idx="12"/>
          </p:nvPr>
        </p:nvSpPr>
        <p:spPr/>
        <p:txBody>
          <a:bodyPr/>
          <a:lstStyle/>
          <a:p>
            <a:fld id="{729B7F95-07C0-4931-B734-4FE83E13B892}" type="slidenum">
              <a:rPr lang="en-US" smtClean="0"/>
              <a:pPr/>
              <a:t>30</a:t>
            </a:fld>
            <a:endParaRPr lang="en-US"/>
          </a:p>
        </p:txBody>
      </p:sp>
      <p:sp>
        <p:nvSpPr>
          <p:cNvPr id="5" name="Rectangle 4">
            <a:extLst>
              <a:ext uri="{FF2B5EF4-FFF2-40B4-BE49-F238E27FC236}">
                <a16:creationId xmlns:a16="http://schemas.microsoft.com/office/drawing/2014/main" id="{81A886D0-C5AB-72F4-4DD2-B919AB1C07F8}"/>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APPENDIX</a:t>
            </a:r>
          </a:p>
        </p:txBody>
      </p:sp>
      <p:sp>
        <p:nvSpPr>
          <p:cNvPr id="10" name="Title 1">
            <a:extLst>
              <a:ext uri="{FF2B5EF4-FFF2-40B4-BE49-F238E27FC236}">
                <a16:creationId xmlns:a16="http://schemas.microsoft.com/office/drawing/2014/main" id="{170B29B0-5964-34B1-9932-B2E0B42A2200}"/>
              </a:ext>
            </a:extLst>
          </p:cNvPr>
          <p:cNvSpPr>
            <a:spLocks noGrp="1"/>
          </p:cNvSpPr>
          <p:nvPr>
            <p:ph type="title"/>
          </p:nvPr>
        </p:nvSpPr>
        <p:spPr>
          <a:xfrm>
            <a:off x="838200" y="365125"/>
            <a:ext cx="11101782" cy="1325563"/>
          </a:xfrm>
        </p:spPr>
        <p:txBody>
          <a:bodyPr/>
          <a:lstStyle/>
          <a:p>
            <a:r>
              <a:rPr lang="en-US" b="1">
                <a:ea typeface="Roboto Black" panose="02000000000000000000" pitchFamily="2" charset="0"/>
              </a:rPr>
              <a:t>Recovery Analysis: Modeling Approach</a:t>
            </a:r>
          </a:p>
        </p:txBody>
      </p:sp>
      <p:sp>
        <p:nvSpPr>
          <p:cNvPr id="12" name="Slide Number Placeholder 5">
            <a:extLst>
              <a:ext uri="{FF2B5EF4-FFF2-40B4-BE49-F238E27FC236}">
                <a16:creationId xmlns:a16="http://schemas.microsoft.com/office/drawing/2014/main" id="{F446802D-8794-1A6A-2ED5-0857008C1A66}"/>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30</a:t>
            </a:fld>
            <a:endParaRPr lang="en-US" sz="1600">
              <a:solidFill>
                <a:schemeClr val="accent2"/>
              </a:solidFill>
              <a:latin typeface="Arial"/>
              <a:cs typeface="Arial"/>
            </a:endParaRPr>
          </a:p>
        </p:txBody>
      </p:sp>
    </p:spTree>
    <p:extLst>
      <p:ext uri="{BB962C8B-B14F-4D97-AF65-F5344CB8AC3E}">
        <p14:creationId xmlns:p14="http://schemas.microsoft.com/office/powerpoint/2010/main" val="1976225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a:xfrm>
            <a:off x="696189" y="541337"/>
            <a:ext cx="11021291" cy="1325563"/>
          </a:xfrm>
        </p:spPr>
        <p:txBody>
          <a:bodyPr/>
          <a:lstStyle/>
          <a:p>
            <a:r>
              <a:rPr lang="en-US" b="1">
                <a:latin typeface="Arial"/>
                <a:ea typeface="Roboto Black"/>
                <a:cs typeface="Arial"/>
              </a:rPr>
              <a:t>Recovery Analysis: Correlations</a:t>
            </a:r>
            <a:endParaRPr lang="en-US" b="1">
              <a:ea typeface="Roboto Black" panose="02000000000000000000" pitchFamily="2" charset="0"/>
            </a:endParaRPr>
          </a:p>
        </p:txBody>
      </p:sp>
      <p:pic>
        <p:nvPicPr>
          <p:cNvPr id="3" name="Picture 3" descr="Chart, scatter chart&#10;&#10;Description automatically generated">
            <a:extLst>
              <a:ext uri="{FF2B5EF4-FFF2-40B4-BE49-F238E27FC236}">
                <a16:creationId xmlns:a16="http://schemas.microsoft.com/office/drawing/2014/main" id="{001798D8-8E73-774A-D500-B03226336A3F}"/>
              </a:ext>
            </a:extLst>
          </p:cNvPr>
          <p:cNvPicPr>
            <a:picLocks noChangeAspect="1"/>
          </p:cNvPicPr>
          <p:nvPr/>
        </p:nvPicPr>
        <p:blipFill>
          <a:blip r:embed="rId2"/>
          <a:stretch>
            <a:fillRect/>
          </a:stretch>
        </p:blipFill>
        <p:spPr>
          <a:xfrm>
            <a:off x="8081962" y="4090179"/>
            <a:ext cx="3576637" cy="2576938"/>
          </a:xfrm>
          <a:prstGeom prst="rect">
            <a:avLst/>
          </a:prstGeom>
        </p:spPr>
      </p:pic>
      <p:pic>
        <p:nvPicPr>
          <p:cNvPr id="4" name="Picture 4" descr="Chart, scatter chart&#10;&#10;Description automatically generated">
            <a:extLst>
              <a:ext uri="{FF2B5EF4-FFF2-40B4-BE49-F238E27FC236}">
                <a16:creationId xmlns:a16="http://schemas.microsoft.com/office/drawing/2014/main" id="{C9A5DCFD-AB16-8D75-0608-EDA272C1A6A2}"/>
              </a:ext>
            </a:extLst>
          </p:cNvPr>
          <p:cNvPicPr>
            <a:picLocks noChangeAspect="1"/>
          </p:cNvPicPr>
          <p:nvPr/>
        </p:nvPicPr>
        <p:blipFill>
          <a:blip r:embed="rId3"/>
          <a:stretch>
            <a:fillRect/>
          </a:stretch>
        </p:blipFill>
        <p:spPr>
          <a:xfrm>
            <a:off x="4396978" y="4090179"/>
            <a:ext cx="3689747" cy="2666235"/>
          </a:xfrm>
          <a:prstGeom prst="rect">
            <a:avLst/>
          </a:prstGeom>
        </p:spPr>
      </p:pic>
      <p:pic>
        <p:nvPicPr>
          <p:cNvPr id="5" name="Picture 5" descr="Chart, scatter chart&#10;&#10;Description automatically generated">
            <a:extLst>
              <a:ext uri="{FF2B5EF4-FFF2-40B4-BE49-F238E27FC236}">
                <a16:creationId xmlns:a16="http://schemas.microsoft.com/office/drawing/2014/main" id="{325ACA5A-061A-590A-4F59-46C3B370281F}"/>
              </a:ext>
            </a:extLst>
          </p:cNvPr>
          <p:cNvPicPr>
            <a:picLocks noChangeAspect="1"/>
          </p:cNvPicPr>
          <p:nvPr/>
        </p:nvPicPr>
        <p:blipFill>
          <a:blip r:embed="rId4"/>
          <a:stretch>
            <a:fillRect/>
          </a:stretch>
        </p:blipFill>
        <p:spPr>
          <a:xfrm>
            <a:off x="694134" y="4090180"/>
            <a:ext cx="3701653" cy="2666235"/>
          </a:xfrm>
          <a:prstGeom prst="rect">
            <a:avLst/>
          </a:prstGeom>
        </p:spPr>
      </p:pic>
      <p:pic>
        <p:nvPicPr>
          <p:cNvPr id="6" name="Picture 6" descr="Chart, scatter chart&#10;&#10;Description automatically generated">
            <a:extLst>
              <a:ext uri="{FF2B5EF4-FFF2-40B4-BE49-F238E27FC236}">
                <a16:creationId xmlns:a16="http://schemas.microsoft.com/office/drawing/2014/main" id="{4E2682DD-3E3A-2C7C-25AE-84A4760535BD}"/>
              </a:ext>
            </a:extLst>
          </p:cNvPr>
          <p:cNvPicPr>
            <a:picLocks noChangeAspect="1"/>
          </p:cNvPicPr>
          <p:nvPr/>
        </p:nvPicPr>
        <p:blipFill>
          <a:blip r:embed="rId5"/>
          <a:stretch>
            <a:fillRect/>
          </a:stretch>
        </p:blipFill>
        <p:spPr>
          <a:xfrm>
            <a:off x="4402931" y="1512477"/>
            <a:ext cx="3683793" cy="2654329"/>
          </a:xfrm>
          <a:prstGeom prst="rect">
            <a:avLst/>
          </a:prstGeom>
        </p:spPr>
      </p:pic>
      <p:pic>
        <p:nvPicPr>
          <p:cNvPr id="7" name="Picture 7" descr="Chart, scatter chart&#10;&#10;Description automatically generated">
            <a:extLst>
              <a:ext uri="{FF2B5EF4-FFF2-40B4-BE49-F238E27FC236}">
                <a16:creationId xmlns:a16="http://schemas.microsoft.com/office/drawing/2014/main" id="{08C99B9F-5266-2AAC-4B1E-8F8A486833C0}"/>
              </a:ext>
            </a:extLst>
          </p:cNvPr>
          <p:cNvPicPr>
            <a:picLocks noChangeAspect="1"/>
          </p:cNvPicPr>
          <p:nvPr/>
        </p:nvPicPr>
        <p:blipFill>
          <a:blip r:embed="rId6"/>
          <a:stretch>
            <a:fillRect/>
          </a:stretch>
        </p:blipFill>
        <p:spPr>
          <a:xfrm>
            <a:off x="8081962" y="1512476"/>
            <a:ext cx="3576637" cy="2576938"/>
          </a:xfrm>
          <a:prstGeom prst="rect">
            <a:avLst/>
          </a:prstGeom>
        </p:spPr>
      </p:pic>
      <p:pic>
        <p:nvPicPr>
          <p:cNvPr id="8" name="Picture 8" descr="Chart, scatter chart&#10;&#10;Description automatically generated">
            <a:extLst>
              <a:ext uri="{FF2B5EF4-FFF2-40B4-BE49-F238E27FC236}">
                <a16:creationId xmlns:a16="http://schemas.microsoft.com/office/drawing/2014/main" id="{F3B4B5F8-8322-FA4B-DCF7-16D6A0759A25}"/>
              </a:ext>
            </a:extLst>
          </p:cNvPr>
          <p:cNvPicPr>
            <a:picLocks noChangeAspect="1"/>
          </p:cNvPicPr>
          <p:nvPr/>
        </p:nvPicPr>
        <p:blipFill>
          <a:blip r:embed="rId7"/>
          <a:stretch>
            <a:fillRect/>
          </a:stretch>
        </p:blipFill>
        <p:spPr>
          <a:xfrm>
            <a:off x="717948" y="1512476"/>
            <a:ext cx="3689746" cy="2654329"/>
          </a:xfrm>
          <a:prstGeom prst="rect">
            <a:avLst/>
          </a:prstGeom>
        </p:spPr>
      </p:pic>
      <p:sp>
        <p:nvSpPr>
          <p:cNvPr id="12" name="Slide Number Placeholder 11">
            <a:extLst>
              <a:ext uri="{FF2B5EF4-FFF2-40B4-BE49-F238E27FC236}">
                <a16:creationId xmlns:a16="http://schemas.microsoft.com/office/drawing/2014/main" id="{E5FBCFB1-2161-1F81-A2A4-898B703364C4}"/>
              </a:ext>
            </a:extLst>
          </p:cNvPr>
          <p:cNvSpPr>
            <a:spLocks noGrp="1"/>
          </p:cNvSpPr>
          <p:nvPr>
            <p:ph type="sldNum" sz="quarter" idx="12"/>
          </p:nvPr>
        </p:nvSpPr>
        <p:spPr/>
        <p:txBody>
          <a:bodyPr/>
          <a:lstStyle/>
          <a:p>
            <a:fld id="{729B7F95-07C0-4931-B734-4FE83E13B892}" type="slidenum">
              <a:rPr lang="en-US" smtClean="0"/>
              <a:pPr/>
              <a:t>31</a:t>
            </a:fld>
            <a:endParaRPr lang="en-US"/>
          </a:p>
        </p:txBody>
      </p:sp>
      <p:sp>
        <p:nvSpPr>
          <p:cNvPr id="9" name="Rectangle 8">
            <a:extLst>
              <a:ext uri="{FF2B5EF4-FFF2-40B4-BE49-F238E27FC236}">
                <a16:creationId xmlns:a16="http://schemas.microsoft.com/office/drawing/2014/main" id="{CC814B43-9674-D08C-54C3-5B766E6BCC01}"/>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APPENDIX</a:t>
            </a:r>
          </a:p>
        </p:txBody>
      </p:sp>
      <p:sp>
        <p:nvSpPr>
          <p:cNvPr id="10" name="Slide Number Placeholder 5">
            <a:extLst>
              <a:ext uri="{FF2B5EF4-FFF2-40B4-BE49-F238E27FC236}">
                <a16:creationId xmlns:a16="http://schemas.microsoft.com/office/drawing/2014/main" id="{0A4A66CD-5BAE-8DEA-FEDE-A49B7E5EBEE7}"/>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31</a:t>
            </a:fld>
            <a:endParaRPr lang="en-US" sz="1600">
              <a:solidFill>
                <a:schemeClr val="accent2"/>
              </a:solidFill>
              <a:latin typeface="Arial"/>
              <a:cs typeface="Arial"/>
            </a:endParaRPr>
          </a:p>
        </p:txBody>
      </p:sp>
    </p:spTree>
    <p:extLst>
      <p:ext uri="{BB962C8B-B14F-4D97-AF65-F5344CB8AC3E}">
        <p14:creationId xmlns:p14="http://schemas.microsoft.com/office/powerpoint/2010/main" val="3078271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8B895452-9A18-8002-4DAA-ADF73AEB6B43}"/>
              </a:ext>
            </a:extLst>
          </p:cNvPr>
          <p:cNvPicPr>
            <a:picLocks noChangeAspect="1"/>
          </p:cNvPicPr>
          <p:nvPr/>
        </p:nvPicPr>
        <p:blipFill>
          <a:blip r:embed="rId2"/>
          <a:stretch>
            <a:fillRect/>
          </a:stretch>
        </p:blipFill>
        <p:spPr>
          <a:xfrm>
            <a:off x="955759" y="1821465"/>
            <a:ext cx="9612140" cy="4259729"/>
          </a:xfrm>
          <a:prstGeom prst="rect">
            <a:avLst/>
          </a:prstGeom>
        </p:spPr>
      </p:pic>
      <p:sp>
        <p:nvSpPr>
          <p:cNvPr id="7" name="Slide Number Placeholder 6">
            <a:extLst>
              <a:ext uri="{FF2B5EF4-FFF2-40B4-BE49-F238E27FC236}">
                <a16:creationId xmlns:a16="http://schemas.microsoft.com/office/drawing/2014/main" id="{4249565D-D1BD-E11A-6045-AEF9F7DAEA5D}"/>
              </a:ext>
            </a:extLst>
          </p:cNvPr>
          <p:cNvSpPr>
            <a:spLocks noGrp="1"/>
          </p:cNvSpPr>
          <p:nvPr>
            <p:ph type="sldNum" sz="quarter" idx="12"/>
          </p:nvPr>
        </p:nvSpPr>
        <p:spPr/>
        <p:txBody>
          <a:bodyPr/>
          <a:lstStyle/>
          <a:p>
            <a:fld id="{729B7F95-07C0-4931-B734-4FE83E13B892}" type="slidenum">
              <a:rPr lang="en-US" smtClean="0"/>
              <a:pPr/>
              <a:t>32</a:t>
            </a:fld>
            <a:endParaRPr lang="en-US"/>
          </a:p>
        </p:txBody>
      </p:sp>
      <p:sp>
        <p:nvSpPr>
          <p:cNvPr id="4" name="Rectangle 3">
            <a:extLst>
              <a:ext uri="{FF2B5EF4-FFF2-40B4-BE49-F238E27FC236}">
                <a16:creationId xmlns:a16="http://schemas.microsoft.com/office/drawing/2014/main" id="{FDE6BCA7-4A9D-5141-2132-FA029C8273F7}"/>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APPENDIX</a:t>
            </a:r>
          </a:p>
        </p:txBody>
      </p:sp>
      <p:sp>
        <p:nvSpPr>
          <p:cNvPr id="8" name="Title 1">
            <a:extLst>
              <a:ext uri="{FF2B5EF4-FFF2-40B4-BE49-F238E27FC236}">
                <a16:creationId xmlns:a16="http://schemas.microsoft.com/office/drawing/2014/main" id="{FF2DE8D5-C6BE-5B84-28B2-95A2824ACBE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Arial" panose="020B0604020202020204" pitchFamily="34" charset="0"/>
                <a:ea typeface="Roboto Medium" panose="020B0604020202020204" pitchFamily="2" charset="0"/>
                <a:cs typeface="+mj-cs"/>
              </a:defRPr>
            </a:lvl1pPr>
          </a:lstStyle>
          <a:p>
            <a:r>
              <a:rPr lang="en-US" b="1">
                <a:ea typeface="Roboto Black" panose="02000000000000000000" pitchFamily="2" charset="0"/>
              </a:rPr>
              <a:t>Recovery Analysis: Results</a:t>
            </a:r>
          </a:p>
        </p:txBody>
      </p:sp>
      <p:sp>
        <p:nvSpPr>
          <p:cNvPr id="9" name="Slide Number Placeholder 5">
            <a:extLst>
              <a:ext uri="{FF2B5EF4-FFF2-40B4-BE49-F238E27FC236}">
                <a16:creationId xmlns:a16="http://schemas.microsoft.com/office/drawing/2014/main" id="{7B46F95F-773B-09F3-9293-BF14D85D385D}"/>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32</a:t>
            </a:fld>
            <a:endParaRPr lang="en-US" sz="1600">
              <a:solidFill>
                <a:schemeClr val="accent2"/>
              </a:solidFill>
              <a:latin typeface="Arial"/>
              <a:cs typeface="Arial"/>
            </a:endParaRPr>
          </a:p>
        </p:txBody>
      </p:sp>
    </p:spTree>
    <p:extLst>
      <p:ext uri="{BB962C8B-B14F-4D97-AF65-F5344CB8AC3E}">
        <p14:creationId xmlns:p14="http://schemas.microsoft.com/office/powerpoint/2010/main" val="22046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p:txBody>
          <a:bodyPr/>
          <a:lstStyle/>
          <a:p>
            <a:r>
              <a:rPr lang="en-US" b="1">
                <a:latin typeface="Arial"/>
                <a:ea typeface="Roboto Black"/>
                <a:cs typeface="Arial"/>
              </a:rPr>
              <a:t>Recovery Analysis: Conclusions</a:t>
            </a:r>
            <a:endParaRPr lang="en-US" b="1">
              <a:ea typeface="Roboto Black" panose="02000000000000000000" pitchFamily="2" charset="0"/>
              <a:cs typeface="Arial" panose="020B0604020202020204" pitchFamily="34" charset="0"/>
            </a:endParaRPr>
          </a:p>
        </p:txBody>
      </p:sp>
      <p:sp>
        <p:nvSpPr>
          <p:cNvPr id="7" name="Slide Number Placeholder 6">
            <a:extLst>
              <a:ext uri="{FF2B5EF4-FFF2-40B4-BE49-F238E27FC236}">
                <a16:creationId xmlns:a16="http://schemas.microsoft.com/office/drawing/2014/main" id="{12B64AF8-7FB8-BA23-6526-7BB8DC6BC209}"/>
              </a:ext>
            </a:extLst>
          </p:cNvPr>
          <p:cNvSpPr>
            <a:spLocks noGrp="1"/>
          </p:cNvSpPr>
          <p:nvPr>
            <p:ph type="sldNum" sz="quarter" idx="12"/>
          </p:nvPr>
        </p:nvSpPr>
        <p:spPr/>
        <p:txBody>
          <a:bodyPr/>
          <a:lstStyle/>
          <a:p>
            <a:fld id="{729B7F95-07C0-4931-B734-4FE83E13B892}" type="slidenum">
              <a:rPr lang="en-US" smtClean="0"/>
              <a:pPr/>
              <a:t>33</a:t>
            </a:fld>
            <a:endParaRPr lang="en-US"/>
          </a:p>
        </p:txBody>
      </p:sp>
      <p:sp>
        <p:nvSpPr>
          <p:cNvPr id="3" name="Rectangle 2">
            <a:extLst>
              <a:ext uri="{FF2B5EF4-FFF2-40B4-BE49-F238E27FC236}">
                <a16:creationId xmlns:a16="http://schemas.microsoft.com/office/drawing/2014/main" id="{5F88156B-D6CA-3497-EEA0-2BD411720DC7}"/>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APPENDIX</a:t>
            </a:r>
          </a:p>
        </p:txBody>
      </p:sp>
      <p:sp>
        <p:nvSpPr>
          <p:cNvPr id="4" name="Content Placeholder 2">
            <a:extLst>
              <a:ext uri="{FF2B5EF4-FFF2-40B4-BE49-F238E27FC236}">
                <a16:creationId xmlns:a16="http://schemas.microsoft.com/office/drawing/2014/main" id="{9B5E628D-80BF-FD85-9B90-6D3781D8F2C1}"/>
              </a:ext>
            </a:extLst>
          </p:cNvPr>
          <p:cNvSpPr txBox="1">
            <a:spLocks/>
          </p:cNvSpPr>
          <p:nvPr/>
        </p:nvSpPr>
        <p:spPr>
          <a:xfrm>
            <a:off x="545527" y="1911732"/>
            <a:ext cx="5321873" cy="4384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000">
                <a:solidFill>
                  <a:schemeClr val="tx2"/>
                </a:solidFill>
                <a:latin typeface="Arial"/>
                <a:cs typeface="Arial"/>
              </a:rPr>
              <a:t>When looking at variables that intuitively may impact recovery on an individual basis, none appeared to be particularly correlated with recovery rate.</a:t>
            </a:r>
            <a:endParaRPr lang="en-US" sz="2000">
              <a:solidFill>
                <a:schemeClr val="tx2"/>
              </a:solidFill>
              <a:cs typeface="Arial"/>
            </a:endParaRPr>
          </a:p>
          <a:p>
            <a:pPr marL="285750" indent="-285750"/>
            <a:r>
              <a:rPr lang="en-US" sz="2000">
                <a:solidFill>
                  <a:schemeClr val="tx2"/>
                </a:solidFill>
                <a:latin typeface="Arial"/>
                <a:cs typeface="Arial"/>
              </a:rPr>
              <a:t>All attempted regression modeling techniques yielded models with poor linear fit and large errors when predicting on the test data set.</a:t>
            </a:r>
            <a:endParaRPr lang="en-US" sz="2000">
              <a:solidFill>
                <a:schemeClr val="tx2"/>
              </a:solidFill>
              <a:cs typeface="Arial"/>
            </a:endParaRPr>
          </a:p>
          <a:p>
            <a:pPr marL="285750" indent="-285750"/>
            <a:r>
              <a:rPr lang="en-US" sz="2000">
                <a:solidFill>
                  <a:schemeClr val="tx2"/>
                </a:solidFill>
                <a:latin typeface="Arial"/>
                <a:cs typeface="Arial"/>
              </a:rPr>
              <a:t>We did not pursue further analysis on recovery rate given the modeling limitations present with available data.</a:t>
            </a:r>
            <a:endParaRPr lang="en-US" sz="2000">
              <a:solidFill>
                <a:schemeClr val="tx2"/>
              </a:solidFill>
              <a:cs typeface="Arial"/>
            </a:endParaRPr>
          </a:p>
        </p:txBody>
      </p:sp>
      <p:pic>
        <p:nvPicPr>
          <p:cNvPr id="9" name="Picture 3" descr="Table&#10;&#10;Description automatically generated">
            <a:extLst>
              <a:ext uri="{FF2B5EF4-FFF2-40B4-BE49-F238E27FC236}">
                <a16:creationId xmlns:a16="http://schemas.microsoft.com/office/drawing/2014/main" id="{AF59A739-9145-9012-0237-1ECE0855E489}"/>
              </a:ext>
            </a:extLst>
          </p:cNvPr>
          <p:cNvPicPr>
            <a:picLocks noChangeAspect="1"/>
          </p:cNvPicPr>
          <p:nvPr/>
        </p:nvPicPr>
        <p:blipFill>
          <a:blip r:embed="rId2"/>
          <a:stretch>
            <a:fillRect/>
          </a:stretch>
        </p:blipFill>
        <p:spPr>
          <a:xfrm>
            <a:off x="6227199" y="2438400"/>
            <a:ext cx="5698136" cy="2525194"/>
          </a:xfrm>
          <a:prstGeom prst="rect">
            <a:avLst/>
          </a:prstGeom>
        </p:spPr>
      </p:pic>
      <p:sp>
        <p:nvSpPr>
          <p:cNvPr id="10" name="Slide Number Placeholder 5">
            <a:extLst>
              <a:ext uri="{FF2B5EF4-FFF2-40B4-BE49-F238E27FC236}">
                <a16:creationId xmlns:a16="http://schemas.microsoft.com/office/drawing/2014/main" id="{BC8E0E0C-7C76-611C-E2CD-93FEF7E2BE22}"/>
              </a:ext>
            </a:extLst>
          </p:cNvPr>
          <p:cNvSpPr txBox="1">
            <a:spLocks/>
          </p:cNvSpPr>
          <p:nvPr/>
        </p:nvSpPr>
        <p:spPr>
          <a:xfrm>
            <a:off x="9246476" y="1143"/>
            <a:ext cx="2942601" cy="464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B7F95-07C0-4931-B734-4FE83E13B892}" type="slidenum">
              <a:rPr lang="en-US" sz="1600" dirty="0" smtClean="0">
                <a:solidFill>
                  <a:schemeClr val="accent2"/>
                </a:solidFill>
                <a:latin typeface="Arial"/>
                <a:cs typeface="Arial"/>
              </a:rPr>
              <a:pPr/>
              <a:t>33</a:t>
            </a:fld>
            <a:endParaRPr lang="en-US" sz="1600">
              <a:solidFill>
                <a:schemeClr val="accent2"/>
              </a:solidFill>
              <a:latin typeface="Arial"/>
              <a:cs typeface="Arial"/>
            </a:endParaRPr>
          </a:p>
        </p:txBody>
      </p:sp>
    </p:spTree>
    <p:extLst>
      <p:ext uri="{BB962C8B-B14F-4D97-AF65-F5344CB8AC3E}">
        <p14:creationId xmlns:p14="http://schemas.microsoft.com/office/powerpoint/2010/main" val="2838302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p:txBody>
          <a:bodyPr/>
          <a:lstStyle/>
          <a:p>
            <a:r>
              <a:rPr lang="en-US" b="1">
                <a:ea typeface="Roboto Black" panose="02000000000000000000" pitchFamily="2" charset="0"/>
              </a:rPr>
              <a:t>Our Goal</a:t>
            </a:r>
          </a:p>
        </p:txBody>
      </p:sp>
      <p:sp>
        <p:nvSpPr>
          <p:cNvPr id="3" name="Rectangle 2">
            <a:extLst>
              <a:ext uri="{FF2B5EF4-FFF2-40B4-BE49-F238E27FC236}">
                <a16:creationId xmlns:a16="http://schemas.microsoft.com/office/drawing/2014/main" id="{E45492B3-DC54-07EA-0D75-8BA833287E31}"/>
              </a:ext>
            </a:extLst>
          </p:cNvPr>
          <p:cNvSpPr/>
          <p:nvPr/>
        </p:nvSpPr>
        <p:spPr>
          <a:xfrm>
            <a:off x="278234" y="3347209"/>
            <a:ext cx="3693951" cy="25670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1D6A00A-524B-9354-B916-DF7C42BB2496}"/>
              </a:ext>
            </a:extLst>
          </p:cNvPr>
          <p:cNvSpPr/>
          <p:nvPr/>
        </p:nvSpPr>
        <p:spPr>
          <a:xfrm>
            <a:off x="4249024" y="3347209"/>
            <a:ext cx="3693951" cy="25670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692DEF-20B5-10E6-22DE-ECF5C4DD5813}"/>
              </a:ext>
            </a:extLst>
          </p:cNvPr>
          <p:cNvSpPr/>
          <p:nvPr/>
        </p:nvSpPr>
        <p:spPr>
          <a:xfrm>
            <a:off x="8219814" y="3347209"/>
            <a:ext cx="3693951" cy="25670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20C095-6E38-0F8F-E0FF-3E8C2C5318B9}"/>
              </a:ext>
            </a:extLst>
          </p:cNvPr>
          <p:cNvGrpSpPr/>
          <p:nvPr/>
        </p:nvGrpSpPr>
        <p:grpSpPr>
          <a:xfrm>
            <a:off x="515927" y="3050050"/>
            <a:ext cx="3182220" cy="669085"/>
            <a:chOff x="534099" y="2188417"/>
            <a:chExt cx="3182220" cy="669085"/>
          </a:xfrm>
        </p:grpSpPr>
        <p:grpSp>
          <p:nvGrpSpPr>
            <p:cNvPr id="25" name="Group 24">
              <a:extLst>
                <a:ext uri="{FF2B5EF4-FFF2-40B4-BE49-F238E27FC236}">
                  <a16:creationId xmlns:a16="http://schemas.microsoft.com/office/drawing/2014/main" id="{2F5FD6C2-3353-7C9F-E21D-5A21CDC32FFC}"/>
                </a:ext>
              </a:extLst>
            </p:cNvPr>
            <p:cNvGrpSpPr/>
            <p:nvPr/>
          </p:nvGrpSpPr>
          <p:grpSpPr>
            <a:xfrm>
              <a:off x="534099" y="2202416"/>
              <a:ext cx="3182220" cy="655086"/>
              <a:chOff x="534099" y="2202416"/>
              <a:chExt cx="3182220" cy="655086"/>
            </a:xfrm>
          </p:grpSpPr>
          <p:grpSp>
            <p:nvGrpSpPr>
              <p:cNvPr id="20" name="Group 19">
                <a:extLst>
                  <a:ext uri="{FF2B5EF4-FFF2-40B4-BE49-F238E27FC236}">
                    <a16:creationId xmlns:a16="http://schemas.microsoft.com/office/drawing/2014/main" id="{6A248A14-CF4A-E115-8BE5-53EDE8F52A49}"/>
                  </a:ext>
                </a:extLst>
              </p:cNvPr>
              <p:cNvGrpSpPr/>
              <p:nvPr/>
            </p:nvGrpSpPr>
            <p:grpSpPr>
              <a:xfrm>
                <a:off x="534099" y="2202416"/>
                <a:ext cx="3182220" cy="655086"/>
                <a:chOff x="335911" y="1690687"/>
                <a:chExt cx="3182220" cy="655086"/>
              </a:xfrm>
            </p:grpSpPr>
            <p:sp>
              <p:nvSpPr>
                <p:cNvPr id="19" name="Oval 18">
                  <a:extLst>
                    <a:ext uri="{FF2B5EF4-FFF2-40B4-BE49-F238E27FC236}">
                      <a16:creationId xmlns:a16="http://schemas.microsoft.com/office/drawing/2014/main" id="{F1A759D2-1B8F-5074-6201-E27DFE199139}"/>
                    </a:ext>
                  </a:extLst>
                </p:cNvPr>
                <p:cNvSpPr/>
                <p:nvPr/>
              </p:nvSpPr>
              <p:spPr>
                <a:xfrm>
                  <a:off x="335911" y="1690687"/>
                  <a:ext cx="696284" cy="655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EDCFCB-2A88-17B2-A0FD-A88F5BFB66B2}"/>
                    </a:ext>
                  </a:extLst>
                </p:cNvPr>
                <p:cNvSpPr/>
                <p:nvPr/>
              </p:nvSpPr>
              <p:spPr>
                <a:xfrm>
                  <a:off x="732287" y="1697722"/>
                  <a:ext cx="2785844" cy="64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IMPACT ANALYSIS</a:t>
                  </a:r>
                </a:p>
              </p:txBody>
            </p:sp>
          </p:grpSp>
          <p:sp>
            <p:nvSpPr>
              <p:cNvPr id="22" name="Oval 21">
                <a:extLst>
                  <a:ext uri="{FF2B5EF4-FFF2-40B4-BE49-F238E27FC236}">
                    <a16:creationId xmlns:a16="http://schemas.microsoft.com/office/drawing/2014/main" id="{00CC2161-DD26-50A5-AA74-FB1A8E7102C3}"/>
                  </a:ext>
                </a:extLst>
              </p:cNvPr>
              <p:cNvSpPr/>
              <p:nvPr/>
            </p:nvSpPr>
            <p:spPr>
              <a:xfrm>
                <a:off x="573944" y="2230051"/>
                <a:ext cx="599816" cy="599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descr="Ripple with solid fill">
              <a:extLst>
                <a:ext uri="{FF2B5EF4-FFF2-40B4-BE49-F238E27FC236}">
                  <a16:creationId xmlns:a16="http://schemas.microsoft.com/office/drawing/2014/main" id="{F63EE64A-A59A-7D68-DD79-D2376D546E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050" y="2188417"/>
              <a:ext cx="606710" cy="606710"/>
            </a:xfrm>
            <a:prstGeom prst="rect">
              <a:avLst/>
            </a:prstGeom>
          </p:spPr>
        </p:pic>
      </p:grpSp>
      <p:grpSp>
        <p:nvGrpSpPr>
          <p:cNvPr id="34" name="Group 33">
            <a:extLst>
              <a:ext uri="{FF2B5EF4-FFF2-40B4-BE49-F238E27FC236}">
                <a16:creationId xmlns:a16="http://schemas.microsoft.com/office/drawing/2014/main" id="{4D312C2B-397C-5D5F-2D1D-B2EDF27671D0}"/>
              </a:ext>
            </a:extLst>
          </p:cNvPr>
          <p:cNvGrpSpPr/>
          <p:nvPr/>
        </p:nvGrpSpPr>
        <p:grpSpPr>
          <a:xfrm>
            <a:off x="4486717" y="3050182"/>
            <a:ext cx="3182220" cy="655086"/>
            <a:chOff x="3563923" y="3837591"/>
            <a:chExt cx="3182220" cy="655086"/>
          </a:xfrm>
        </p:grpSpPr>
        <p:grpSp>
          <p:nvGrpSpPr>
            <p:cNvPr id="28" name="Group 27">
              <a:extLst>
                <a:ext uri="{FF2B5EF4-FFF2-40B4-BE49-F238E27FC236}">
                  <a16:creationId xmlns:a16="http://schemas.microsoft.com/office/drawing/2014/main" id="{C124D7DC-D0AC-2E9A-89ED-96605DB6E951}"/>
                </a:ext>
              </a:extLst>
            </p:cNvPr>
            <p:cNvGrpSpPr/>
            <p:nvPr/>
          </p:nvGrpSpPr>
          <p:grpSpPr>
            <a:xfrm>
              <a:off x="3563923" y="3837591"/>
              <a:ext cx="3182220" cy="655086"/>
              <a:chOff x="534099" y="2202416"/>
              <a:chExt cx="3182220" cy="655086"/>
            </a:xfrm>
          </p:grpSpPr>
          <p:grpSp>
            <p:nvGrpSpPr>
              <p:cNvPr id="30" name="Group 29">
                <a:extLst>
                  <a:ext uri="{FF2B5EF4-FFF2-40B4-BE49-F238E27FC236}">
                    <a16:creationId xmlns:a16="http://schemas.microsoft.com/office/drawing/2014/main" id="{66C28D5C-C323-A4A4-0593-7B1E4ECDE53C}"/>
                  </a:ext>
                </a:extLst>
              </p:cNvPr>
              <p:cNvGrpSpPr/>
              <p:nvPr/>
            </p:nvGrpSpPr>
            <p:grpSpPr>
              <a:xfrm>
                <a:off x="534099" y="2202416"/>
                <a:ext cx="3182220" cy="655086"/>
                <a:chOff x="335911" y="1690687"/>
                <a:chExt cx="3182220" cy="655086"/>
              </a:xfrm>
            </p:grpSpPr>
            <p:sp>
              <p:nvSpPr>
                <p:cNvPr id="32" name="Oval 31">
                  <a:extLst>
                    <a:ext uri="{FF2B5EF4-FFF2-40B4-BE49-F238E27FC236}">
                      <a16:creationId xmlns:a16="http://schemas.microsoft.com/office/drawing/2014/main" id="{6F03CEAE-BCD9-D262-FCA4-AC6D59851627}"/>
                    </a:ext>
                  </a:extLst>
                </p:cNvPr>
                <p:cNvSpPr/>
                <p:nvPr/>
              </p:nvSpPr>
              <p:spPr>
                <a:xfrm>
                  <a:off x="335911" y="1690687"/>
                  <a:ext cx="696284" cy="655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4BB4D6E-EA1C-A8D1-568C-CB362623C994}"/>
                    </a:ext>
                  </a:extLst>
                </p:cNvPr>
                <p:cNvSpPr/>
                <p:nvPr/>
              </p:nvSpPr>
              <p:spPr>
                <a:xfrm>
                  <a:off x="732287" y="1697722"/>
                  <a:ext cx="2785844" cy="64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IMPACT FORECAST</a:t>
                  </a:r>
                </a:p>
              </p:txBody>
            </p:sp>
          </p:grpSp>
          <p:sp>
            <p:nvSpPr>
              <p:cNvPr id="31" name="Oval 30">
                <a:extLst>
                  <a:ext uri="{FF2B5EF4-FFF2-40B4-BE49-F238E27FC236}">
                    <a16:creationId xmlns:a16="http://schemas.microsoft.com/office/drawing/2014/main" id="{A9173527-8E3B-C0FA-698A-9A281DE7C49B}"/>
                  </a:ext>
                </a:extLst>
              </p:cNvPr>
              <p:cNvSpPr/>
              <p:nvPr/>
            </p:nvSpPr>
            <p:spPr>
              <a:xfrm>
                <a:off x="565555" y="2230051"/>
                <a:ext cx="599816" cy="599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descr="Future with solid fill">
              <a:extLst>
                <a:ext uri="{FF2B5EF4-FFF2-40B4-BE49-F238E27FC236}">
                  <a16:creationId xmlns:a16="http://schemas.microsoft.com/office/drawing/2014/main" id="{FD4C82D4-A55B-F89F-7403-03550E0D93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69833" y="3937583"/>
              <a:ext cx="475026" cy="475026"/>
            </a:xfrm>
            <a:prstGeom prst="rect">
              <a:avLst/>
            </a:prstGeom>
          </p:spPr>
        </p:pic>
      </p:grpSp>
      <p:grpSp>
        <p:nvGrpSpPr>
          <p:cNvPr id="42" name="Group 41">
            <a:extLst>
              <a:ext uri="{FF2B5EF4-FFF2-40B4-BE49-F238E27FC236}">
                <a16:creationId xmlns:a16="http://schemas.microsoft.com/office/drawing/2014/main" id="{A36F76E9-3FC8-1E63-2433-D590592E45FE}"/>
              </a:ext>
            </a:extLst>
          </p:cNvPr>
          <p:cNvGrpSpPr/>
          <p:nvPr/>
        </p:nvGrpSpPr>
        <p:grpSpPr>
          <a:xfrm>
            <a:off x="8475679" y="3060144"/>
            <a:ext cx="3182220" cy="655086"/>
            <a:chOff x="8475679" y="1787096"/>
            <a:chExt cx="3182220" cy="655086"/>
          </a:xfrm>
        </p:grpSpPr>
        <p:grpSp>
          <p:nvGrpSpPr>
            <p:cNvPr id="36" name="Group 35">
              <a:extLst>
                <a:ext uri="{FF2B5EF4-FFF2-40B4-BE49-F238E27FC236}">
                  <a16:creationId xmlns:a16="http://schemas.microsoft.com/office/drawing/2014/main" id="{77EA2DEF-AB51-7D97-81DA-731DE1480969}"/>
                </a:ext>
              </a:extLst>
            </p:cNvPr>
            <p:cNvGrpSpPr/>
            <p:nvPr/>
          </p:nvGrpSpPr>
          <p:grpSpPr>
            <a:xfrm>
              <a:off x="8475679" y="1787096"/>
              <a:ext cx="3182220" cy="655086"/>
              <a:chOff x="534099" y="2202416"/>
              <a:chExt cx="3182220" cy="655086"/>
            </a:xfrm>
          </p:grpSpPr>
          <p:grpSp>
            <p:nvGrpSpPr>
              <p:cNvPr id="38" name="Group 37">
                <a:extLst>
                  <a:ext uri="{FF2B5EF4-FFF2-40B4-BE49-F238E27FC236}">
                    <a16:creationId xmlns:a16="http://schemas.microsoft.com/office/drawing/2014/main" id="{AFA9786C-30F5-8921-1E69-683B1DD24992}"/>
                  </a:ext>
                </a:extLst>
              </p:cNvPr>
              <p:cNvGrpSpPr/>
              <p:nvPr/>
            </p:nvGrpSpPr>
            <p:grpSpPr>
              <a:xfrm>
                <a:off x="534099" y="2202416"/>
                <a:ext cx="3182220" cy="655086"/>
                <a:chOff x="335911" y="1690687"/>
                <a:chExt cx="3182220" cy="655086"/>
              </a:xfrm>
            </p:grpSpPr>
            <p:sp>
              <p:nvSpPr>
                <p:cNvPr id="40" name="Oval 39">
                  <a:extLst>
                    <a:ext uri="{FF2B5EF4-FFF2-40B4-BE49-F238E27FC236}">
                      <a16:creationId xmlns:a16="http://schemas.microsoft.com/office/drawing/2014/main" id="{6343956A-F655-58C3-765C-9AB9F1B49364}"/>
                    </a:ext>
                  </a:extLst>
                </p:cNvPr>
                <p:cNvSpPr/>
                <p:nvPr/>
              </p:nvSpPr>
              <p:spPr>
                <a:xfrm>
                  <a:off x="335911" y="1690687"/>
                  <a:ext cx="696284" cy="6550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25EB844-1684-8183-53DB-29AB5FDB0C27}"/>
                    </a:ext>
                  </a:extLst>
                </p:cNvPr>
                <p:cNvSpPr/>
                <p:nvPr/>
              </p:nvSpPr>
              <p:spPr>
                <a:xfrm>
                  <a:off x="732287" y="1697722"/>
                  <a:ext cx="2785844" cy="64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DEMAND FORECAST</a:t>
                  </a:r>
                </a:p>
              </p:txBody>
            </p:sp>
          </p:grpSp>
          <p:sp>
            <p:nvSpPr>
              <p:cNvPr id="39" name="Oval 38">
                <a:extLst>
                  <a:ext uri="{FF2B5EF4-FFF2-40B4-BE49-F238E27FC236}">
                    <a16:creationId xmlns:a16="http://schemas.microsoft.com/office/drawing/2014/main" id="{66B54CC1-087E-791C-1E29-89D18A6F3557}"/>
                  </a:ext>
                </a:extLst>
              </p:cNvPr>
              <p:cNvSpPr/>
              <p:nvPr/>
            </p:nvSpPr>
            <p:spPr>
              <a:xfrm>
                <a:off x="573944" y="2230051"/>
                <a:ext cx="599816" cy="599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Graphic 17" descr="Sort with solid fill">
              <a:extLst>
                <a:ext uri="{FF2B5EF4-FFF2-40B4-BE49-F238E27FC236}">
                  <a16:creationId xmlns:a16="http://schemas.microsoft.com/office/drawing/2014/main" id="{531F16AB-A1EB-2401-19F0-73A6827504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1512" y="1880719"/>
              <a:ext cx="467839" cy="467839"/>
            </a:xfrm>
            <a:prstGeom prst="rect">
              <a:avLst/>
            </a:prstGeom>
          </p:spPr>
        </p:pic>
      </p:grpSp>
      <p:sp>
        <p:nvSpPr>
          <p:cNvPr id="45" name="TextBox 44">
            <a:extLst>
              <a:ext uri="{FF2B5EF4-FFF2-40B4-BE49-F238E27FC236}">
                <a16:creationId xmlns:a16="http://schemas.microsoft.com/office/drawing/2014/main" id="{2941DC27-6869-C276-B400-C6BA4FAF06DF}"/>
              </a:ext>
            </a:extLst>
          </p:cNvPr>
          <p:cNvSpPr txBox="1"/>
          <p:nvPr/>
        </p:nvSpPr>
        <p:spPr>
          <a:xfrm>
            <a:off x="727083" y="4078023"/>
            <a:ext cx="2704786" cy="1477328"/>
          </a:xfrm>
          <a:prstGeom prst="rect">
            <a:avLst/>
          </a:prstGeom>
          <a:noFill/>
        </p:spPr>
        <p:txBody>
          <a:bodyPr wrap="square" rtlCol="0">
            <a:spAutoFit/>
          </a:bodyPr>
          <a:lstStyle/>
          <a:p>
            <a:pPr algn="ctr"/>
            <a:r>
              <a:rPr lang="en-US"/>
              <a:t>Assess impact of the pandemic shutdown by analyzing county and industry impacts in Georgia</a:t>
            </a:r>
          </a:p>
        </p:txBody>
      </p:sp>
      <p:sp>
        <p:nvSpPr>
          <p:cNvPr id="46" name="TextBox 45">
            <a:extLst>
              <a:ext uri="{FF2B5EF4-FFF2-40B4-BE49-F238E27FC236}">
                <a16:creationId xmlns:a16="http://schemas.microsoft.com/office/drawing/2014/main" id="{F49B0B5A-74F0-B2DA-A0F9-50B51F942F49}"/>
              </a:ext>
            </a:extLst>
          </p:cNvPr>
          <p:cNvSpPr txBox="1"/>
          <p:nvPr/>
        </p:nvSpPr>
        <p:spPr>
          <a:xfrm>
            <a:off x="4630879" y="3974659"/>
            <a:ext cx="2930240" cy="1477328"/>
          </a:xfrm>
          <a:prstGeom prst="rect">
            <a:avLst/>
          </a:prstGeom>
          <a:noFill/>
        </p:spPr>
        <p:txBody>
          <a:bodyPr wrap="square" rtlCol="0">
            <a:spAutoFit/>
          </a:bodyPr>
          <a:lstStyle/>
          <a:p>
            <a:pPr algn="ctr"/>
            <a:r>
              <a:rPr lang="en-US"/>
              <a:t>Predict impact of the pandemic shutdown in terms of job loss based on pre-shock county attributes</a:t>
            </a:r>
          </a:p>
        </p:txBody>
      </p:sp>
      <p:sp>
        <p:nvSpPr>
          <p:cNvPr id="47" name="TextBox 46">
            <a:extLst>
              <a:ext uri="{FF2B5EF4-FFF2-40B4-BE49-F238E27FC236}">
                <a16:creationId xmlns:a16="http://schemas.microsoft.com/office/drawing/2014/main" id="{6672E130-7A05-5730-2911-C3E4D0E2E5B7}"/>
              </a:ext>
            </a:extLst>
          </p:cNvPr>
          <p:cNvSpPr txBox="1"/>
          <p:nvPr/>
        </p:nvSpPr>
        <p:spPr>
          <a:xfrm>
            <a:off x="8516070" y="4018384"/>
            <a:ext cx="3216264" cy="1754326"/>
          </a:xfrm>
          <a:prstGeom prst="rect">
            <a:avLst/>
          </a:prstGeom>
          <a:noFill/>
        </p:spPr>
        <p:txBody>
          <a:bodyPr wrap="square" lIns="91440" tIns="45720" rIns="91440" bIns="45720" rtlCol="0" anchor="t">
            <a:spAutoFit/>
          </a:bodyPr>
          <a:lstStyle/>
          <a:p>
            <a:pPr algn="ctr"/>
            <a:r>
              <a:rPr lang="en-US">
                <a:ea typeface="Roboto"/>
                <a:cs typeface="Roboto"/>
              </a:rPr>
              <a:t>Predict number of PPP loans received by county and total dollar amount of loans received by county based on county attributes</a:t>
            </a:r>
          </a:p>
          <a:p>
            <a:pPr marL="285750" indent="-285750" algn="ctr">
              <a:buFont typeface="Arial"/>
              <a:buChar char="•"/>
            </a:pPr>
            <a:endParaRPr lang="en-US">
              <a:ea typeface="Roboto"/>
              <a:cs typeface="Roboto"/>
            </a:endParaRPr>
          </a:p>
        </p:txBody>
      </p:sp>
      <p:grpSp>
        <p:nvGrpSpPr>
          <p:cNvPr id="61" name="Group 60">
            <a:extLst>
              <a:ext uri="{FF2B5EF4-FFF2-40B4-BE49-F238E27FC236}">
                <a16:creationId xmlns:a16="http://schemas.microsoft.com/office/drawing/2014/main" id="{63CA9571-19C5-5FCF-ED3F-F84647D4C31B}"/>
              </a:ext>
            </a:extLst>
          </p:cNvPr>
          <p:cNvGrpSpPr/>
          <p:nvPr/>
        </p:nvGrpSpPr>
        <p:grpSpPr>
          <a:xfrm>
            <a:off x="669539" y="1568506"/>
            <a:ext cx="10852920" cy="1363876"/>
            <a:chOff x="772816" y="1485773"/>
            <a:chExt cx="10852920" cy="1363876"/>
          </a:xfrm>
        </p:grpSpPr>
        <p:grpSp>
          <p:nvGrpSpPr>
            <p:cNvPr id="59" name="Group 58">
              <a:extLst>
                <a:ext uri="{FF2B5EF4-FFF2-40B4-BE49-F238E27FC236}">
                  <a16:creationId xmlns:a16="http://schemas.microsoft.com/office/drawing/2014/main" id="{06E4FD27-4EB9-2A86-4608-6B015D959D16}"/>
                </a:ext>
              </a:extLst>
            </p:cNvPr>
            <p:cNvGrpSpPr/>
            <p:nvPr/>
          </p:nvGrpSpPr>
          <p:grpSpPr>
            <a:xfrm>
              <a:off x="772816" y="1485773"/>
              <a:ext cx="10852920" cy="1264458"/>
              <a:chOff x="1060845" y="1482202"/>
              <a:chExt cx="10852920" cy="1264458"/>
            </a:xfrm>
          </p:grpSpPr>
          <p:grpSp>
            <p:nvGrpSpPr>
              <p:cNvPr id="58" name="Group 57">
                <a:extLst>
                  <a:ext uri="{FF2B5EF4-FFF2-40B4-BE49-F238E27FC236}">
                    <a16:creationId xmlns:a16="http://schemas.microsoft.com/office/drawing/2014/main" id="{08D1497B-B475-AADD-A7FF-AA91A20555A5}"/>
                  </a:ext>
                </a:extLst>
              </p:cNvPr>
              <p:cNvGrpSpPr/>
              <p:nvPr/>
            </p:nvGrpSpPr>
            <p:grpSpPr>
              <a:xfrm>
                <a:off x="1060845" y="1482202"/>
                <a:ext cx="10852920" cy="1264458"/>
                <a:chOff x="1060845" y="1482202"/>
                <a:chExt cx="10852920" cy="1264458"/>
              </a:xfrm>
            </p:grpSpPr>
            <p:sp>
              <p:nvSpPr>
                <p:cNvPr id="55" name="Oval 54">
                  <a:extLst>
                    <a:ext uri="{FF2B5EF4-FFF2-40B4-BE49-F238E27FC236}">
                      <a16:creationId xmlns:a16="http://schemas.microsoft.com/office/drawing/2014/main" id="{DD06B770-36A4-E3A3-2E2A-A72A5F8A1764}"/>
                    </a:ext>
                  </a:extLst>
                </p:cNvPr>
                <p:cNvSpPr/>
                <p:nvPr/>
              </p:nvSpPr>
              <p:spPr>
                <a:xfrm>
                  <a:off x="1060845" y="1482202"/>
                  <a:ext cx="1382270" cy="12644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F99EED4-4E6B-6193-D12E-84227AF30A6E}"/>
                    </a:ext>
                  </a:extLst>
                </p:cNvPr>
                <p:cNvSpPr/>
                <p:nvPr/>
              </p:nvSpPr>
              <p:spPr>
                <a:xfrm>
                  <a:off x="1835583" y="1486800"/>
                  <a:ext cx="10078182" cy="1252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a:p>
              </p:txBody>
            </p:sp>
            <p:sp>
              <p:nvSpPr>
                <p:cNvPr id="52" name="Oval 51">
                  <a:extLst>
                    <a:ext uri="{FF2B5EF4-FFF2-40B4-BE49-F238E27FC236}">
                      <a16:creationId xmlns:a16="http://schemas.microsoft.com/office/drawing/2014/main" id="{DBE46772-FD70-6F34-1662-B491196AC864}"/>
                    </a:ext>
                  </a:extLst>
                </p:cNvPr>
                <p:cNvSpPr/>
                <p:nvPr/>
              </p:nvSpPr>
              <p:spPr>
                <a:xfrm>
                  <a:off x="1118389" y="1537214"/>
                  <a:ext cx="1159576" cy="11595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Graphic 56" descr="Bullseye with solid fill">
                <a:extLst>
                  <a:ext uri="{FF2B5EF4-FFF2-40B4-BE49-F238E27FC236}">
                    <a16:creationId xmlns:a16="http://schemas.microsoft.com/office/drawing/2014/main" id="{08D184EA-24D8-D639-575A-6F1C75F77B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8728" y="1593281"/>
                <a:ext cx="1014433" cy="1014433"/>
              </a:xfrm>
              <a:prstGeom prst="rect">
                <a:avLst/>
              </a:prstGeom>
            </p:spPr>
          </p:pic>
        </p:grpSp>
        <p:sp>
          <p:nvSpPr>
            <p:cNvPr id="60" name="TextBox 59">
              <a:extLst>
                <a:ext uri="{FF2B5EF4-FFF2-40B4-BE49-F238E27FC236}">
                  <a16:creationId xmlns:a16="http://schemas.microsoft.com/office/drawing/2014/main" id="{FA1CC41E-2F85-E9AA-D298-1BFFEE25A4CD}"/>
                </a:ext>
              </a:extLst>
            </p:cNvPr>
            <p:cNvSpPr txBox="1"/>
            <p:nvPr/>
          </p:nvSpPr>
          <p:spPr>
            <a:xfrm>
              <a:off x="2385100" y="1649320"/>
              <a:ext cx="8716162" cy="1200329"/>
            </a:xfrm>
            <a:prstGeom prst="rect">
              <a:avLst/>
            </a:prstGeom>
            <a:noFill/>
          </p:spPr>
          <p:txBody>
            <a:bodyPr wrap="square" rtlCol="0">
              <a:spAutoFit/>
            </a:bodyPr>
            <a:lstStyle/>
            <a:p>
              <a:r>
                <a:rPr lang="en-US">
                  <a:solidFill>
                    <a:schemeClr val="bg1"/>
                  </a:solidFill>
                </a:rPr>
                <a:t>Understand the need for Small Business Association Paycheck Protection Program loans based on labor market data so loan providers can better prepare for a future economic shutdown event</a:t>
              </a:r>
              <a:endParaRPr lang="en-US" b="1">
                <a:solidFill>
                  <a:schemeClr val="bg1"/>
                </a:solidFill>
              </a:endParaRPr>
            </a:p>
            <a:p>
              <a:endParaRPr lang="en-US"/>
            </a:p>
          </p:txBody>
        </p:sp>
      </p:grpSp>
      <p:sp>
        <p:nvSpPr>
          <p:cNvPr id="5" name="Rectangle 4">
            <a:extLst>
              <a:ext uri="{FF2B5EF4-FFF2-40B4-BE49-F238E27FC236}">
                <a16:creationId xmlns:a16="http://schemas.microsoft.com/office/drawing/2014/main" id="{0F8ED953-8BFB-93A6-5F8F-6878A970957A}"/>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INTRO AND BACKGROUND</a:t>
            </a:r>
          </a:p>
        </p:txBody>
      </p:sp>
      <p:sp>
        <p:nvSpPr>
          <p:cNvPr id="14" name="Slide Number Placeholder 13">
            <a:extLst>
              <a:ext uri="{FF2B5EF4-FFF2-40B4-BE49-F238E27FC236}">
                <a16:creationId xmlns:a16="http://schemas.microsoft.com/office/drawing/2014/main" id="{EF47FE7F-FBB0-FA27-595E-A4FB3025B34B}"/>
              </a:ext>
            </a:extLst>
          </p:cNvPr>
          <p:cNvSpPr>
            <a:spLocks noGrp="1"/>
          </p:cNvSpPr>
          <p:nvPr>
            <p:ph type="sldNum" sz="quarter" idx="12"/>
          </p:nvPr>
        </p:nvSpPr>
        <p:spPr>
          <a:xfrm>
            <a:off x="9174979" y="-178"/>
            <a:ext cx="2949575" cy="468312"/>
          </a:xfrm>
        </p:spPr>
        <p:txBody>
          <a:bodyPr/>
          <a:lstStyle/>
          <a:p>
            <a:r>
              <a:rPr lang="en-US" sz="1600">
                <a:solidFill>
                  <a:schemeClr val="accent2"/>
                </a:solidFill>
                <a:latin typeface="Arial"/>
                <a:cs typeface="Arial"/>
              </a:rPr>
              <a:t>3</a:t>
            </a:r>
          </a:p>
        </p:txBody>
      </p:sp>
    </p:spTree>
    <p:extLst>
      <p:ext uri="{BB962C8B-B14F-4D97-AF65-F5344CB8AC3E}">
        <p14:creationId xmlns:p14="http://schemas.microsoft.com/office/powerpoint/2010/main" val="267467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p:txBody>
          <a:bodyPr/>
          <a:lstStyle/>
          <a:p>
            <a:r>
              <a:rPr lang="en-US" b="1">
                <a:latin typeface="Arial"/>
                <a:ea typeface="Roboto Black"/>
                <a:cs typeface="Arial"/>
              </a:rPr>
              <a:t>Business Case</a:t>
            </a:r>
          </a:p>
        </p:txBody>
      </p:sp>
      <p:sp>
        <p:nvSpPr>
          <p:cNvPr id="5" name="Content Placeholder 2">
            <a:extLst>
              <a:ext uri="{FF2B5EF4-FFF2-40B4-BE49-F238E27FC236}">
                <a16:creationId xmlns:a16="http://schemas.microsoft.com/office/drawing/2014/main" id="{3D5095A9-A37D-B534-786F-58589FD46F42}"/>
              </a:ext>
            </a:extLst>
          </p:cNvPr>
          <p:cNvSpPr>
            <a:spLocks noGrp="1"/>
          </p:cNvSpPr>
          <p:nvPr>
            <p:ph idx="1"/>
          </p:nvPr>
        </p:nvSpPr>
        <p:spPr>
          <a:xfrm>
            <a:off x="826655" y="2081859"/>
            <a:ext cx="10524836" cy="781244"/>
          </a:xfrm>
        </p:spPr>
        <p:txBody>
          <a:bodyPr anchor="t">
            <a:normAutofit lnSpcReduction="10000"/>
          </a:bodyPr>
          <a:lstStyle/>
          <a:p>
            <a:pPr marL="0" indent="0">
              <a:lnSpc>
                <a:spcPct val="100000"/>
              </a:lnSpc>
              <a:buNone/>
            </a:pPr>
            <a:r>
              <a:rPr lang="en-US" sz="2400">
                <a:latin typeface="Arial"/>
                <a:ea typeface="Roboto"/>
                <a:cs typeface="Arial"/>
              </a:rPr>
              <a:t>By understanding the impact of jobs lost and the demand for loans, we can forecast future need, if another pandemic were to occur.</a:t>
            </a:r>
            <a:endParaRPr lang="en-US" sz="2400">
              <a:ea typeface="Roboto" panose="02000000000000000000" pitchFamily="2" charset="0"/>
              <a:cs typeface="Arial" panose="020B0604020202020204" pitchFamily="34" charset="0"/>
            </a:endParaRPr>
          </a:p>
        </p:txBody>
      </p:sp>
      <p:sp>
        <p:nvSpPr>
          <p:cNvPr id="6" name="Rectangle 5">
            <a:extLst>
              <a:ext uri="{FF2B5EF4-FFF2-40B4-BE49-F238E27FC236}">
                <a16:creationId xmlns:a16="http://schemas.microsoft.com/office/drawing/2014/main" id="{7E590376-FF6E-4328-B818-2010D8379C03}"/>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INTRO AND BACKGROUND</a:t>
            </a:r>
          </a:p>
        </p:txBody>
      </p:sp>
      <p:sp>
        <p:nvSpPr>
          <p:cNvPr id="8" name="Content Placeholder 2">
            <a:extLst>
              <a:ext uri="{FF2B5EF4-FFF2-40B4-BE49-F238E27FC236}">
                <a16:creationId xmlns:a16="http://schemas.microsoft.com/office/drawing/2014/main" id="{05CCD6E0-B3E3-EEB6-A4F9-8459A17A5A85}"/>
              </a:ext>
            </a:extLst>
          </p:cNvPr>
          <p:cNvSpPr txBox="1">
            <a:spLocks/>
          </p:cNvSpPr>
          <p:nvPr/>
        </p:nvSpPr>
        <p:spPr>
          <a:xfrm>
            <a:off x="828965" y="6550319"/>
            <a:ext cx="9404928" cy="4002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rgbClr val="B3A369"/>
                </a:solidFill>
                <a:latin typeface="Arial"/>
                <a:ea typeface="Roboto"/>
                <a:cs typeface="Arial"/>
              </a:rPr>
              <a:t>1) https://www.nytimes.com/2021/06/27/business/ppp-relief-loans-blueacorn-womply.html</a:t>
            </a:r>
            <a:endParaRPr lang="en-US" sz="1000"/>
          </a:p>
        </p:txBody>
      </p:sp>
      <p:pic>
        <p:nvPicPr>
          <p:cNvPr id="14" name="Picture 14" descr="Icon&#10;&#10;Description automatically generated">
            <a:extLst>
              <a:ext uri="{FF2B5EF4-FFF2-40B4-BE49-F238E27FC236}">
                <a16:creationId xmlns:a16="http://schemas.microsoft.com/office/drawing/2014/main" id="{51E77D66-8976-079E-10AB-61962221B2D8}"/>
              </a:ext>
            </a:extLst>
          </p:cNvPr>
          <p:cNvPicPr>
            <a:picLocks noChangeAspect="1"/>
          </p:cNvPicPr>
          <p:nvPr/>
        </p:nvPicPr>
        <p:blipFill rotWithShape="1">
          <a:blip r:embed="rId2"/>
          <a:srcRect l="15444" t="361" r="18533" b="-1434"/>
          <a:stretch/>
        </p:blipFill>
        <p:spPr>
          <a:xfrm>
            <a:off x="9244468" y="3548538"/>
            <a:ext cx="1978849" cy="1680372"/>
          </a:xfrm>
          <a:prstGeom prst="rect">
            <a:avLst/>
          </a:prstGeom>
        </p:spPr>
      </p:pic>
      <p:sp>
        <p:nvSpPr>
          <p:cNvPr id="16" name="Title 1">
            <a:extLst>
              <a:ext uri="{FF2B5EF4-FFF2-40B4-BE49-F238E27FC236}">
                <a16:creationId xmlns:a16="http://schemas.microsoft.com/office/drawing/2014/main" id="{5A6C8025-A79F-A01E-3933-1EE3FF4EFE1F}"/>
              </a:ext>
            </a:extLst>
          </p:cNvPr>
          <p:cNvSpPr txBox="1">
            <a:spLocks/>
          </p:cNvSpPr>
          <p:nvPr/>
        </p:nvSpPr>
        <p:spPr>
          <a:xfrm>
            <a:off x="828964" y="26649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Arial" panose="020B0604020202020204" pitchFamily="34" charset="0"/>
                <a:ea typeface="Roboto Medium" panose="020B0604020202020204" pitchFamily="2" charset="0"/>
                <a:cs typeface="+mj-cs"/>
              </a:defRPr>
            </a:lvl1pPr>
          </a:lstStyle>
          <a:p>
            <a:r>
              <a:rPr lang="en-US" sz="2800" b="1">
                <a:latin typeface="Arial"/>
                <a:ea typeface="Roboto Black"/>
                <a:cs typeface="Arial"/>
              </a:rPr>
              <a:t>Why Acorns cares:</a:t>
            </a:r>
          </a:p>
        </p:txBody>
      </p:sp>
      <p:sp>
        <p:nvSpPr>
          <p:cNvPr id="17" name="Title 1">
            <a:extLst>
              <a:ext uri="{FF2B5EF4-FFF2-40B4-BE49-F238E27FC236}">
                <a16:creationId xmlns:a16="http://schemas.microsoft.com/office/drawing/2014/main" id="{D62D407C-D19B-EFC1-A9B8-F5458F66F653}"/>
              </a:ext>
            </a:extLst>
          </p:cNvPr>
          <p:cNvSpPr txBox="1">
            <a:spLocks/>
          </p:cNvSpPr>
          <p:nvPr/>
        </p:nvSpPr>
        <p:spPr>
          <a:xfrm>
            <a:off x="840509" y="12679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Arial" panose="020B0604020202020204" pitchFamily="34" charset="0"/>
                <a:ea typeface="Roboto Medium" panose="020B0604020202020204" pitchFamily="2" charset="0"/>
                <a:cs typeface="+mj-cs"/>
              </a:defRPr>
            </a:lvl1pPr>
          </a:lstStyle>
          <a:p>
            <a:r>
              <a:rPr lang="en-US" sz="2800" b="1">
                <a:latin typeface="Arial"/>
                <a:ea typeface="Roboto Black"/>
                <a:cs typeface="Arial"/>
              </a:rPr>
              <a:t>PPP loans:</a:t>
            </a:r>
          </a:p>
        </p:txBody>
      </p:sp>
      <p:sp>
        <p:nvSpPr>
          <p:cNvPr id="18" name="Content Placeholder 2">
            <a:extLst>
              <a:ext uri="{FF2B5EF4-FFF2-40B4-BE49-F238E27FC236}">
                <a16:creationId xmlns:a16="http://schemas.microsoft.com/office/drawing/2014/main" id="{BD3B8BF0-94AD-4B6A-695C-86A17446E18E}"/>
              </a:ext>
            </a:extLst>
          </p:cNvPr>
          <p:cNvSpPr txBox="1">
            <a:spLocks/>
          </p:cNvSpPr>
          <p:nvPr/>
        </p:nvSpPr>
        <p:spPr>
          <a:xfrm>
            <a:off x="828965" y="3560047"/>
            <a:ext cx="8111836" cy="251306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a:latin typeface="Arial"/>
                <a:ea typeface="Roboto"/>
                <a:cs typeface="Arial"/>
              </a:rPr>
              <a:t>Acorns does not currently offer loans as part of their services. However, start-ups such as </a:t>
            </a:r>
            <a:r>
              <a:rPr lang="en-US" sz="2400" err="1">
                <a:latin typeface="Arial"/>
                <a:ea typeface="Roboto"/>
                <a:cs typeface="Arial"/>
              </a:rPr>
              <a:t>Blueacorn</a:t>
            </a:r>
            <a:r>
              <a:rPr lang="en-US" sz="2400">
                <a:latin typeface="Arial"/>
                <a:ea typeface="Roboto"/>
                <a:cs typeface="Arial"/>
              </a:rPr>
              <a:t> and </a:t>
            </a:r>
            <a:r>
              <a:rPr lang="en-US" sz="2400" err="1">
                <a:latin typeface="Arial"/>
                <a:ea typeface="Roboto"/>
                <a:cs typeface="Arial"/>
              </a:rPr>
              <a:t>Womply</a:t>
            </a:r>
            <a:r>
              <a:rPr lang="en-US" sz="2400">
                <a:latin typeface="Arial"/>
                <a:ea typeface="Roboto"/>
                <a:cs typeface="Arial"/>
              </a:rPr>
              <a:t> provided support for small businesses needing PPP loans and reaped more than $3 billion from fees.</a:t>
            </a:r>
            <a:r>
              <a:rPr lang="en-US" sz="2400" baseline="30000">
                <a:latin typeface="Arial"/>
                <a:ea typeface="Roboto"/>
                <a:cs typeface="Arial"/>
              </a:rPr>
              <a:t>(1)</a:t>
            </a:r>
            <a:r>
              <a:rPr lang="en-US" sz="2400">
                <a:latin typeface="Arial"/>
                <a:ea typeface="Roboto"/>
                <a:cs typeface="Arial"/>
              </a:rPr>
              <a:t> Acorns targets a similar underserved market and if properly prepared could reap the same benefits in the case of a future government loan program.</a:t>
            </a:r>
            <a:endParaRPr lang="en-US" sz="2400">
              <a:ea typeface="Roboto" panose="02000000000000000000" pitchFamily="2" charset="0"/>
              <a:cs typeface="Arial" panose="020B0604020202020204" pitchFamily="34" charset="0"/>
            </a:endParaRPr>
          </a:p>
        </p:txBody>
      </p:sp>
      <p:sp>
        <p:nvSpPr>
          <p:cNvPr id="9" name="Slide Number Placeholder 8">
            <a:extLst>
              <a:ext uri="{FF2B5EF4-FFF2-40B4-BE49-F238E27FC236}">
                <a16:creationId xmlns:a16="http://schemas.microsoft.com/office/drawing/2014/main" id="{600A589F-0315-F6FC-3C84-52044F0D0F99}"/>
              </a:ext>
            </a:extLst>
          </p:cNvPr>
          <p:cNvSpPr>
            <a:spLocks noGrp="1"/>
          </p:cNvSpPr>
          <p:nvPr>
            <p:ph type="sldNum" sz="quarter" idx="12"/>
          </p:nvPr>
        </p:nvSpPr>
        <p:spPr>
          <a:xfrm>
            <a:off x="9293225" y="-1587"/>
            <a:ext cx="2822575" cy="476250"/>
          </a:xfrm>
        </p:spPr>
        <p:txBody>
          <a:bodyPr/>
          <a:lstStyle/>
          <a:p>
            <a:fld id="{729B7F95-07C0-4931-B734-4FE83E13B892}" type="slidenum">
              <a:rPr lang="en-US" sz="1600" dirty="0" smtClean="0">
                <a:solidFill>
                  <a:schemeClr val="accent2"/>
                </a:solidFill>
                <a:latin typeface="Arial"/>
                <a:cs typeface="Arial"/>
              </a:rPr>
              <a:pPr/>
              <a:t>5</a:t>
            </a:fld>
            <a:endParaRPr lang="en-US" sz="1600">
              <a:solidFill>
                <a:schemeClr val="accent2"/>
              </a:solidFill>
              <a:latin typeface="Arial"/>
              <a:cs typeface="Arial"/>
            </a:endParaRPr>
          </a:p>
        </p:txBody>
      </p:sp>
    </p:spTree>
    <p:extLst>
      <p:ext uri="{BB962C8B-B14F-4D97-AF65-F5344CB8AC3E}">
        <p14:creationId xmlns:p14="http://schemas.microsoft.com/office/powerpoint/2010/main" val="3677291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10;&#10;Description automatically generated">
            <a:extLst>
              <a:ext uri="{FF2B5EF4-FFF2-40B4-BE49-F238E27FC236}">
                <a16:creationId xmlns:a16="http://schemas.microsoft.com/office/drawing/2014/main" id="{753A4D44-F643-DC40-8530-4407EF351535}"/>
              </a:ext>
            </a:extLst>
          </p:cNvPr>
          <p:cNvPicPr>
            <a:picLocks noChangeAspect="1"/>
          </p:cNvPicPr>
          <p:nvPr/>
        </p:nvPicPr>
        <p:blipFill rotWithShape="1">
          <a:blip r:embed="rId3">
            <a:extLst>
              <a:ext uri="{28A0092B-C50C-407E-A947-70E740481C1C}">
                <a14:useLocalDpi xmlns:a14="http://schemas.microsoft.com/office/drawing/2010/main" val="0"/>
              </a:ext>
            </a:extLst>
          </a:blip>
          <a:srcRect t="11510" b="3854"/>
          <a:stretch/>
        </p:blipFill>
        <p:spPr>
          <a:xfrm>
            <a:off x="0" y="0"/>
            <a:ext cx="12270352" cy="6920917"/>
          </a:xfrm>
          <a:prstGeom prst="rect">
            <a:avLst/>
          </a:prstGeom>
        </p:spPr>
      </p:pic>
      <p:sp>
        <p:nvSpPr>
          <p:cNvPr id="9" name="Rectangle 8">
            <a:extLst>
              <a:ext uri="{FF2B5EF4-FFF2-40B4-BE49-F238E27FC236}">
                <a16:creationId xmlns:a16="http://schemas.microsoft.com/office/drawing/2014/main" id="{68474548-B8DA-994C-B63C-3D3E20F4C905}"/>
              </a:ext>
            </a:extLst>
          </p:cNvPr>
          <p:cNvSpPr/>
          <p:nvPr/>
        </p:nvSpPr>
        <p:spPr>
          <a:xfrm flipH="1">
            <a:off x="-78352" y="1902578"/>
            <a:ext cx="5674819" cy="846667"/>
          </a:xfrm>
          <a:custGeom>
            <a:avLst/>
            <a:gdLst>
              <a:gd name="connsiteX0" fmla="*/ 0 w 4076700"/>
              <a:gd name="connsiteY0" fmla="*/ 0 h 689719"/>
              <a:gd name="connsiteX1" fmla="*/ 4076700 w 4076700"/>
              <a:gd name="connsiteY1" fmla="*/ 0 h 689719"/>
              <a:gd name="connsiteX2" fmla="*/ 4076700 w 4076700"/>
              <a:gd name="connsiteY2" fmla="*/ 689719 h 689719"/>
              <a:gd name="connsiteX3" fmla="*/ 0 w 4076700"/>
              <a:gd name="connsiteY3" fmla="*/ 689719 h 689719"/>
              <a:gd name="connsiteX4" fmla="*/ 0 w 4076700"/>
              <a:gd name="connsiteY4" fmla="*/ 0 h 689719"/>
              <a:gd name="connsiteX0" fmla="*/ 543415 w 4076700"/>
              <a:gd name="connsiteY0" fmla="*/ 0 h 694944"/>
              <a:gd name="connsiteX1" fmla="*/ 4076700 w 4076700"/>
              <a:gd name="connsiteY1" fmla="*/ 5225 h 694944"/>
              <a:gd name="connsiteX2" fmla="*/ 4076700 w 4076700"/>
              <a:gd name="connsiteY2" fmla="*/ 694944 h 694944"/>
              <a:gd name="connsiteX3" fmla="*/ 0 w 4076700"/>
              <a:gd name="connsiteY3" fmla="*/ 694944 h 694944"/>
              <a:gd name="connsiteX4" fmla="*/ 543415 w 4076700"/>
              <a:gd name="connsiteY4" fmla="*/ 0 h 694944"/>
              <a:gd name="connsiteX0" fmla="*/ 397111 w 4076700"/>
              <a:gd name="connsiteY0" fmla="*/ 0 h 694944"/>
              <a:gd name="connsiteX1" fmla="*/ 4076700 w 4076700"/>
              <a:gd name="connsiteY1" fmla="*/ 5225 h 694944"/>
              <a:gd name="connsiteX2" fmla="*/ 4076700 w 4076700"/>
              <a:gd name="connsiteY2" fmla="*/ 694944 h 694944"/>
              <a:gd name="connsiteX3" fmla="*/ 0 w 4076700"/>
              <a:gd name="connsiteY3" fmla="*/ 694944 h 694944"/>
              <a:gd name="connsiteX4" fmla="*/ 397111 w 4076700"/>
              <a:gd name="connsiteY4" fmla="*/ 0 h 69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694944">
                <a:moveTo>
                  <a:pt x="397111" y="0"/>
                </a:moveTo>
                <a:lnTo>
                  <a:pt x="4076700" y="5225"/>
                </a:lnTo>
                <a:lnTo>
                  <a:pt x="4076700" y="694944"/>
                </a:lnTo>
                <a:lnTo>
                  <a:pt x="0" y="694944"/>
                </a:lnTo>
                <a:lnTo>
                  <a:pt x="397111" y="0"/>
                </a:lnTo>
                <a:close/>
              </a:path>
            </a:pathLst>
          </a:cu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Title 1">
            <a:extLst>
              <a:ext uri="{FF2B5EF4-FFF2-40B4-BE49-F238E27FC236}">
                <a16:creationId xmlns:a16="http://schemas.microsoft.com/office/drawing/2014/main" id="{BBCC1F24-A24E-5F4A-AE44-F6A0F80BC326}"/>
              </a:ext>
            </a:extLst>
          </p:cNvPr>
          <p:cNvSpPr txBox="1">
            <a:spLocks/>
          </p:cNvSpPr>
          <p:nvPr/>
        </p:nvSpPr>
        <p:spPr>
          <a:xfrm>
            <a:off x="0" y="1675394"/>
            <a:ext cx="6830396" cy="10518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2"/>
                </a:solidFill>
                <a:latin typeface="Roboto Medium" panose="02000000000000000000" pitchFamily="2" charset="0"/>
                <a:ea typeface="Roboto Medium" panose="02000000000000000000" pitchFamily="2" charset="0"/>
                <a:cs typeface="+mj-cs"/>
              </a:defRPr>
            </a:lvl1pPr>
          </a:lstStyle>
          <a:p>
            <a:pPr algn="l"/>
            <a:r>
              <a:rPr lang="en-US" sz="4500" b="1">
                <a:solidFill>
                  <a:schemeClr val="bg1"/>
                </a:solidFill>
                <a:latin typeface="Arial" panose="020B0604020202020204" pitchFamily="34" charset="0"/>
              </a:rPr>
              <a:t>Table of Contents</a:t>
            </a:r>
          </a:p>
        </p:txBody>
      </p:sp>
      <p:sp>
        <p:nvSpPr>
          <p:cNvPr id="2" name="Rectangle 1">
            <a:extLst>
              <a:ext uri="{FF2B5EF4-FFF2-40B4-BE49-F238E27FC236}">
                <a16:creationId xmlns:a16="http://schemas.microsoft.com/office/drawing/2014/main" id="{D92BD62D-21CF-48A5-2F2A-F9DEB64D8B9A}"/>
              </a:ext>
            </a:extLst>
          </p:cNvPr>
          <p:cNvSpPr/>
          <p:nvPr/>
        </p:nvSpPr>
        <p:spPr>
          <a:xfrm>
            <a:off x="-78353" y="2820290"/>
            <a:ext cx="5674819"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1. Introduction and Background</a:t>
            </a:r>
          </a:p>
        </p:txBody>
      </p:sp>
      <p:sp>
        <p:nvSpPr>
          <p:cNvPr id="3" name="Rectangle 2">
            <a:extLst>
              <a:ext uri="{FF2B5EF4-FFF2-40B4-BE49-F238E27FC236}">
                <a16:creationId xmlns:a16="http://schemas.microsoft.com/office/drawing/2014/main" id="{91952CD4-3498-091B-2B83-1074FE0492C7}"/>
              </a:ext>
            </a:extLst>
          </p:cNvPr>
          <p:cNvSpPr/>
          <p:nvPr/>
        </p:nvSpPr>
        <p:spPr>
          <a:xfrm>
            <a:off x="-78352" y="3570249"/>
            <a:ext cx="5674818" cy="64374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2. Data Exploration</a:t>
            </a:r>
          </a:p>
        </p:txBody>
      </p:sp>
      <p:sp>
        <p:nvSpPr>
          <p:cNvPr id="7" name="Rectangle 6">
            <a:extLst>
              <a:ext uri="{FF2B5EF4-FFF2-40B4-BE49-F238E27FC236}">
                <a16:creationId xmlns:a16="http://schemas.microsoft.com/office/drawing/2014/main" id="{6747EE72-B39F-02B1-7866-67FA6CBDDE45}"/>
              </a:ext>
            </a:extLst>
          </p:cNvPr>
          <p:cNvSpPr/>
          <p:nvPr/>
        </p:nvSpPr>
        <p:spPr>
          <a:xfrm>
            <a:off x="-78353" y="4298716"/>
            <a:ext cx="5674818"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3. Modeling and Evaluation</a:t>
            </a:r>
          </a:p>
        </p:txBody>
      </p:sp>
      <p:sp>
        <p:nvSpPr>
          <p:cNvPr id="8" name="Rectangle 7">
            <a:extLst>
              <a:ext uri="{FF2B5EF4-FFF2-40B4-BE49-F238E27FC236}">
                <a16:creationId xmlns:a16="http://schemas.microsoft.com/office/drawing/2014/main" id="{B409AAEB-66BF-4742-6A03-785D5D0646AD}"/>
              </a:ext>
            </a:extLst>
          </p:cNvPr>
          <p:cNvSpPr/>
          <p:nvPr/>
        </p:nvSpPr>
        <p:spPr>
          <a:xfrm>
            <a:off x="-78353" y="5027184"/>
            <a:ext cx="5674818" cy="643740"/>
          </a:xfrm>
          <a:prstGeom prst="rect">
            <a:avLst/>
          </a:prstGeom>
          <a:solidFill>
            <a:schemeClr val="accent3">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t>4. Findings and Conclusions</a:t>
            </a:r>
          </a:p>
        </p:txBody>
      </p:sp>
    </p:spTree>
    <p:extLst>
      <p:ext uri="{BB962C8B-B14F-4D97-AF65-F5344CB8AC3E}">
        <p14:creationId xmlns:p14="http://schemas.microsoft.com/office/powerpoint/2010/main" val="37623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2932-AA47-43AA-90D8-38F9DB63FBDE}"/>
              </a:ext>
            </a:extLst>
          </p:cNvPr>
          <p:cNvSpPr>
            <a:spLocks noGrp="1"/>
          </p:cNvSpPr>
          <p:nvPr>
            <p:ph type="title"/>
          </p:nvPr>
        </p:nvSpPr>
        <p:spPr>
          <a:xfrm>
            <a:off x="49697" y="39018"/>
            <a:ext cx="10529842" cy="848424"/>
          </a:xfrm>
        </p:spPr>
        <p:txBody>
          <a:bodyPr/>
          <a:lstStyle/>
          <a:p>
            <a:r>
              <a:rPr lang="en-US" b="1">
                <a:ea typeface="Roboto Black" panose="02000000000000000000" pitchFamily="2" charset="0"/>
              </a:rPr>
              <a:t>Literature Review: Labor Impacts</a:t>
            </a:r>
          </a:p>
        </p:txBody>
      </p:sp>
      <p:sp>
        <p:nvSpPr>
          <p:cNvPr id="7" name="Rectangle 6">
            <a:extLst>
              <a:ext uri="{FF2B5EF4-FFF2-40B4-BE49-F238E27FC236}">
                <a16:creationId xmlns:a16="http://schemas.microsoft.com/office/drawing/2014/main" id="{F6F266FC-75FD-DC5E-3144-07CCD48D0A19}"/>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LITERATURE REVIEW</a:t>
            </a:r>
          </a:p>
        </p:txBody>
      </p:sp>
      <p:grpSp>
        <p:nvGrpSpPr>
          <p:cNvPr id="26" name="Group 25">
            <a:extLst>
              <a:ext uri="{FF2B5EF4-FFF2-40B4-BE49-F238E27FC236}">
                <a16:creationId xmlns:a16="http://schemas.microsoft.com/office/drawing/2014/main" id="{E06EA3C4-A6ED-1C18-4943-0693B556A5F7}"/>
              </a:ext>
            </a:extLst>
          </p:cNvPr>
          <p:cNvGrpSpPr/>
          <p:nvPr/>
        </p:nvGrpSpPr>
        <p:grpSpPr>
          <a:xfrm>
            <a:off x="139579" y="1032772"/>
            <a:ext cx="3877056" cy="5695936"/>
            <a:chOff x="4288369" y="1221744"/>
            <a:chExt cx="3877056" cy="5472979"/>
          </a:xfrm>
        </p:grpSpPr>
        <p:sp>
          <p:nvSpPr>
            <p:cNvPr id="9" name="Rectangle 8">
              <a:extLst>
                <a:ext uri="{FF2B5EF4-FFF2-40B4-BE49-F238E27FC236}">
                  <a16:creationId xmlns:a16="http://schemas.microsoft.com/office/drawing/2014/main" id="{847B3C99-E2A7-3B5C-708E-DE04E2824064}"/>
                </a:ext>
              </a:extLst>
            </p:cNvPr>
            <p:cNvSpPr/>
            <p:nvPr/>
          </p:nvSpPr>
          <p:spPr>
            <a:xfrm>
              <a:off x="4288369" y="1370362"/>
              <a:ext cx="3877056" cy="53243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accent1">
                    <a:lumMod val="75000"/>
                  </a:schemeClr>
                </a:solidFill>
              </a:endParaRPr>
            </a:p>
            <a:p>
              <a:pPr algn="ctr"/>
              <a:endParaRPr lang="en-US" b="1">
                <a:solidFill>
                  <a:schemeClr val="accent1">
                    <a:lumMod val="75000"/>
                  </a:schemeClr>
                </a:solidFill>
              </a:endParaRPr>
            </a:p>
            <a:p>
              <a:pPr algn="ctr"/>
              <a:endParaRPr lang="en-US" b="1">
                <a:solidFill>
                  <a:schemeClr val="accent1">
                    <a:lumMod val="75000"/>
                  </a:schemeClr>
                </a:solidFill>
              </a:endParaRPr>
            </a:p>
            <a:p>
              <a:pPr algn="ctr"/>
              <a:r>
                <a:rPr lang="en-US" b="1">
                  <a:solidFill>
                    <a:schemeClr val="accent1">
                      <a:lumMod val="75000"/>
                    </a:schemeClr>
                  </a:solidFill>
                </a:rPr>
                <a:t>Key Impact Factors</a:t>
              </a:r>
              <a:endParaRPr lang="en-US">
                <a:solidFill>
                  <a:schemeClr val="accent1">
                    <a:lumMod val="75000"/>
                  </a:schemeClr>
                </a:solidFill>
                <a:ea typeface="Roboto"/>
                <a:cs typeface="Roboto"/>
              </a:endParaRPr>
            </a:p>
            <a:p>
              <a:pPr algn="ctr"/>
              <a:r>
                <a:rPr lang="en-US" b="1">
                  <a:solidFill>
                    <a:schemeClr val="accent1">
                      <a:lumMod val="75000"/>
                    </a:schemeClr>
                  </a:solidFill>
                </a:rPr>
                <a:t>__</a:t>
              </a:r>
              <a:endParaRPr lang="en-US" b="1">
                <a:solidFill>
                  <a:schemeClr val="accent1">
                    <a:lumMod val="75000"/>
                  </a:schemeClr>
                </a:solidFill>
                <a:ea typeface="Roboto"/>
                <a:cs typeface="Roboto"/>
              </a:endParaRPr>
            </a:p>
            <a:p>
              <a:pPr algn="ctr"/>
              <a:endParaRPr lang="en-US" b="1">
                <a:solidFill>
                  <a:schemeClr val="accent1">
                    <a:lumMod val="75000"/>
                  </a:schemeClr>
                </a:solidFill>
              </a:endParaRPr>
            </a:p>
            <a:p>
              <a:pPr marL="285750" indent="-285750">
                <a:buFont typeface="Arial" panose="020B0604020202020204" pitchFamily="34" charset="0"/>
                <a:buChar char="•"/>
              </a:pPr>
              <a:r>
                <a:rPr lang="en-US" sz="1600">
                  <a:solidFill>
                    <a:schemeClr val="tx1"/>
                  </a:solidFill>
                </a:rPr>
                <a:t>Worker classification:</a:t>
              </a:r>
              <a:endParaRPr lang="en-US" sz="1600">
                <a:solidFill>
                  <a:schemeClr val="tx1"/>
                </a:solidFill>
                <a:ea typeface="Roboto"/>
                <a:cs typeface="Roboto"/>
              </a:endParaRPr>
            </a:p>
            <a:p>
              <a:pPr marL="742950" lvl="1" indent="-285750">
                <a:buFont typeface="Arial" panose="020B0604020202020204" pitchFamily="34" charset="0"/>
                <a:buChar char="•"/>
              </a:pPr>
              <a:r>
                <a:rPr lang="en-US" sz="1600">
                  <a:solidFill>
                    <a:schemeClr val="tx1"/>
                  </a:solidFill>
                </a:rPr>
                <a:t>work-from-home ability</a:t>
              </a:r>
              <a:endParaRPr lang="en-US" sz="1600">
                <a:solidFill>
                  <a:schemeClr val="tx1"/>
                </a:solidFill>
                <a:ea typeface="Roboto"/>
                <a:cs typeface="Roboto"/>
              </a:endParaRPr>
            </a:p>
            <a:p>
              <a:pPr marL="742950" lvl="1" indent="-285750">
                <a:buFont typeface="Arial" panose="020B0604020202020204" pitchFamily="34" charset="0"/>
                <a:buChar char="•"/>
              </a:pPr>
              <a:r>
                <a:rPr lang="en-US" sz="1600">
                  <a:solidFill>
                    <a:schemeClr val="tx1"/>
                  </a:solidFill>
                </a:rPr>
                <a:t>essential vs. non-essential</a:t>
              </a:r>
              <a:endParaRPr lang="en-US" sz="1600">
                <a:solidFill>
                  <a:schemeClr val="tx1"/>
                </a:solidFill>
                <a:ea typeface="Roboto"/>
                <a:cs typeface="Roboto"/>
              </a:endParaRPr>
            </a:p>
            <a:p>
              <a:pPr marL="285750" indent="-285750">
                <a:buFont typeface="Arial" panose="020B0604020202020204" pitchFamily="34" charset="0"/>
                <a:buChar char="•"/>
              </a:pPr>
              <a:r>
                <a:rPr lang="en-US" sz="1600">
                  <a:solidFill>
                    <a:schemeClr val="tx1"/>
                  </a:solidFill>
                </a:rPr>
                <a:t>Wage cuts</a:t>
              </a:r>
              <a:endParaRPr lang="en-US" sz="1600">
                <a:solidFill>
                  <a:schemeClr val="tx1"/>
                </a:solidFill>
                <a:ea typeface="Roboto"/>
                <a:cs typeface="Roboto"/>
              </a:endParaRPr>
            </a:p>
            <a:p>
              <a:pPr marL="285750" indent="-285750">
                <a:buFont typeface="Arial" panose="020B0604020202020204" pitchFamily="34" charset="0"/>
                <a:buChar char="•"/>
              </a:pPr>
              <a:r>
                <a:rPr lang="en-US" sz="1600">
                  <a:solidFill>
                    <a:schemeClr val="tx1"/>
                  </a:solidFill>
                </a:rPr>
                <a:t>Policy response (i.e., CARES Act)</a:t>
              </a:r>
              <a:endParaRPr lang="en-US" sz="1600">
                <a:solidFill>
                  <a:schemeClr val="tx1"/>
                </a:solidFill>
                <a:ea typeface="Roboto"/>
                <a:cs typeface="Roboto"/>
              </a:endParaRPr>
            </a:p>
            <a:p>
              <a:pPr marL="285750" indent="-285750">
                <a:buFont typeface="Arial" panose="020B0604020202020204" pitchFamily="34" charset="0"/>
                <a:buChar char="•"/>
              </a:pPr>
              <a:r>
                <a:rPr lang="en-US" sz="1600">
                  <a:solidFill>
                    <a:schemeClr val="tx1"/>
                  </a:solidFill>
                </a:rPr>
                <a:t>Demographic data</a:t>
              </a:r>
              <a:endParaRPr lang="en-US" sz="1600">
                <a:solidFill>
                  <a:schemeClr val="tx1"/>
                </a:solidFill>
                <a:ea typeface="Roboto"/>
                <a:cs typeface="Roboto"/>
              </a:endParaRPr>
            </a:p>
            <a:p>
              <a:pPr marL="285750" indent="-285750">
                <a:buFont typeface="Arial" panose="020B0604020202020204" pitchFamily="34" charset="0"/>
                <a:buChar char="•"/>
              </a:pPr>
              <a:r>
                <a:rPr lang="en-US" sz="1600">
                  <a:solidFill>
                    <a:schemeClr val="tx1"/>
                  </a:solidFill>
                </a:rPr>
                <a:t>Educational attainment</a:t>
              </a:r>
              <a:endParaRPr lang="en-US" sz="1600">
                <a:solidFill>
                  <a:schemeClr val="tx1"/>
                </a:solidFill>
                <a:ea typeface="Roboto"/>
                <a:cs typeface="Roboto"/>
              </a:endParaRPr>
            </a:p>
            <a:p>
              <a:pPr marL="285750" indent="-285750">
                <a:buFont typeface="Arial" panose="020B0604020202020204" pitchFamily="34" charset="0"/>
                <a:buChar char="•"/>
              </a:pPr>
              <a:r>
                <a:rPr lang="en-US" sz="1600">
                  <a:solidFill>
                    <a:schemeClr val="tx1"/>
                  </a:solidFill>
                </a:rPr>
                <a:t>Industry (SAIC)</a:t>
              </a:r>
              <a:endParaRPr lang="en-US" sz="1600">
                <a:solidFill>
                  <a:schemeClr val="tx1"/>
                </a:solidFill>
                <a:ea typeface="Roboto"/>
                <a:cs typeface="Roboto"/>
              </a:endParaRPr>
            </a:p>
            <a:p>
              <a:pPr marL="285750" indent="-285750">
                <a:buFont typeface="Arial" panose="020B0604020202020204" pitchFamily="34" charset="0"/>
                <a:buChar char="•"/>
              </a:pPr>
              <a:r>
                <a:rPr lang="en-US" sz="1600">
                  <a:solidFill>
                    <a:schemeClr val="tx1"/>
                  </a:solidFill>
                  <a:ea typeface="Roboto"/>
                  <a:cs typeface="Roboto"/>
                </a:rPr>
                <a:t>Recovery rates</a:t>
              </a:r>
            </a:p>
            <a:p>
              <a:pPr marL="285750" indent="-285750">
                <a:buFont typeface="Arial" panose="020B0604020202020204" pitchFamily="34" charset="0"/>
                <a:buChar char="•"/>
              </a:pPr>
              <a:endParaRPr lang="en-US" sz="1600">
                <a:solidFill>
                  <a:schemeClr val="tx1"/>
                </a:solidFill>
                <a:ea typeface="Roboto"/>
                <a:cs typeface="Roboto"/>
              </a:endParaRPr>
            </a:p>
            <a:p>
              <a:pPr marL="285750" indent="-285750">
                <a:buFont typeface="Arial" panose="020B0604020202020204" pitchFamily="34" charset="0"/>
                <a:buChar char="•"/>
              </a:pPr>
              <a:endParaRPr lang="en-US" sz="1600">
                <a:solidFill>
                  <a:schemeClr val="tx1"/>
                </a:solidFill>
                <a:ea typeface="Roboto"/>
                <a:cs typeface="Roboto"/>
              </a:endParaRPr>
            </a:p>
            <a:p>
              <a:pPr marL="285750" indent="-285750">
                <a:buFont typeface="Arial" panose="020B0604020202020204" pitchFamily="34" charset="0"/>
                <a:buChar char="•"/>
              </a:pPr>
              <a:endParaRPr lang="en-US" sz="1600">
                <a:solidFill>
                  <a:schemeClr val="tx1"/>
                </a:solidFill>
                <a:ea typeface="Roboto"/>
                <a:cs typeface="Roboto"/>
              </a:endParaRPr>
            </a:p>
            <a:p>
              <a:pPr marL="285750" indent="-285750">
                <a:buFont typeface="Arial" panose="020B0604020202020204" pitchFamily="34" charset="0"/>
                <a:buChar char="•"/>
              </a:pPr>
              <a:endParaRPr lang="en-US" sz="1600">
                <a:solidFill>
                  <a:schemeClr val="tx1"/>
                </a:solidFill>
                <a:ea typeface="Roboto"/>
                <a:cs typeface="Roboto"/>
              </a:endParaRPr>
            </a:p>
            <a:p>
              <a:pPr marL="285750" indent="-285750">
                <a:buFont typeface="Arial" panose="020B0604020202020204" pitchFamily="34" charset="0"/>
                <a:buChar char="•"/>
              </a:pPr>
              <a:endParaRPr lang="en-US" sz="1600">
                <a:solidFill>
                  <a:schemeClr val="tx1"/>
                </a:solidFill>
                <a:ea typeface="Roboto"/>
                <a:cs typeface="Roboto"/>
              </a:endParaRPr>
            </a:p>
            <a:p>
              <a:pPr marL="285750" indent="-285750">
                <a:buFont typeface="Arial" panose="020B0604020202020204" pitchFamily="34" charset="0"/>
                <a:buChar char="•"/>
              </a:pPr>
              <a:endParaRPr lang="en-US" sz="1600">
                <a:solidFill>
                  <a:schemeClr val="tx1"/>
                </a:solidFill>
                <a:ea typeface="Roboto"/>
                <a:cs typeface="Roboto"/>
              </a:endParaRPr>
            </a:p>
            <a:p>
              <a:pPr marL="285750" indent="-285750">
                <a:buFont typeface="Arial" panose="020B0604020202020204" pitchFamily="34" charset="0"/>
                <a:buChar char="•"/>
              </a:pPr>
              <a:endParaRPr lang="en-US" sz="1600">
                <a:solidFill>
                  <a:schemeClr val="tx1"/>
                </a:solidFill>
                <a:ea typeface="Roboto"/>
                <a:cs typeface="Roboto"/>
              </a:endParaRPr>
            </a:p>
          </p:txBody>
        </p:sp>
        <p:grpSp>
          <p:nvGrpSpPr>
            <p:cNvPr id="11" name="Group 10">
              <a:extLst>
                <a:ext uri="{FF2B5EF4-FFF2-40B4-BE49-F238E27FC236}">
                  <a16:creationId xmlns:a16="http://schemas.microsoft.com/office/drawing/2014/main" id="{5E6772DC-BDD2-EA05-79DF-8FBEBA6DF423}"/>
                </a:ext>
              </a:extLst>
            </p:cNvPr>
            <p:cNvGrpSpPr/>
            <p:nvPr/>
          </p:nvGrpSpPr>
          <p:grpSpPr>
            <a:xfrm>
              <a:off x="5569571" y="1221744"/>
              <a:ext cx="862344" cy="805379"/>
              <a:chOff x="5569571" y="1221744"/>
              <a:chExt cx="862344" cy="805379"/>
            </a:xfrm>
          </p:grpSpPr>
          <p:sp>
            <p:nvSpPr>
              <p:cNvPr id="12" name="Rectangle: Rounded Corners 11">
                <a:extLst>
                  <a:ext uri="{FF2B5EF4-FFF2-40B4-BE49-F238E27FC236}">
                    <a16:creationId xmlns:a16="http://schemas.microsoft.com/office/drawing/2014/main" id="{74180705-2B96-FC51-14D3-20AAD8386D73}"/>
                  </a:ext>
                </a:extLst>
              </p:cNvPr>
              <p:cNvSpPr/>
              <p:nvPr/>
            </p:nvSpPr>
            <p:spPr>
              <a:xfrm rot="2813249">
                <a:off x="5598053" y="1193262"/>
                <a:ext cx="805379" cy="86234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600C5B-282E-1C9A-7ED4-3142CF02E954}"/>
                  </a:ext>
                </a:extLst>
              </p:cNvPr>
              <p:cNvSpPr/>
              <p:nvPr/>
            </p:nvSpPr>
            <p:spPr>
              <a:xfrm>
                <a:off x="5688319" y="1323360"/>
                <a:ext cx="605769" cy="5667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Magnifying glass with solid fill">
                <a:extLst>
                  <a:ext uri="{FF2B5EF4-FFF2-40B4-BE49-F238E27FC236}">
                    <a16:creationId xmlns:a16="http://schemas.microsoft.com/office/drawing/2014/main" id="{41CCCE46-C46F-5FF0-B4BC-435A7ADCE7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73412" y="1441095"/>
                <a:ext cx="410405" cy="326095"/>
              </a:xfrm>
              <a:prstGeom prst="rect">
                <a:avLst/>
              </a:prstGeom>
            </p:spPr>
          </p:pic>
        </p:grpSp>
      </p:grpSp>
      <p:grpSp>
        <p:nvGrpSpPr>
          <p:cNvPr id="25" name="Group 24">
            <a:extLst>
              <a:ext uri="{FF2B5EF4-FFF2-40B4-BE49-F238E27FC236}">
                <a16:creationId xmlns:a16="http://schemas.microsoft.com/office/drawing/2014/main" id="{3292D543-A6F3-4160-0713-9BA180A4E1B9}"/>
              </a:ext>
            </a:extLst>
          </p:cNvPr>
          <p:cNvGrpSpPr/>
          <p:nvPr/>
        </p:nvGrpSpPr>
        <p:grpSpPr>
          <a:xfrm>
            <a:off x="4156214" y="1043880"/>
            <a:ext cx="3877056" cy="5684828"/>
            <a:chOff x="381000" y="2006929"/>
            <a:chExt cx="3877056" cy="4680614"/>
          </a:xfrm>
        </p:grpSpPr>
        <p:sp>
          <p:nvSpPr>
            <p:cNvPr id="8" name="Rectangle 7">
              <a:extLst>
                <a:ext uri="{FF2B5EF4-FFF2-40B4-BE49-F238E27FC236}">
                  <a16:creationId xmlns:a16="http://schemas.microsoft.com/office/drawing/2014/main" id="{C7675C92-98A1-B8F5-B8B7-66EB062CF614}"/>
                </a:ext>
              </a:extLst>
            </p:cNvPr>
            <p:cNvSpPr/>
            <p:nvPr/>
          </p:nvSpPr>
          <p:spPr>
            <a:xfrm>
              <a:off x="381000" y="2125133"/>
              <a:ext cx="3877056" cy="45624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rPr>
                <a:t>Labor Impact Estimation Approaches</a:t>
              </a:r>
            </a:p>
            <a:p>
              <a:pPr algn="ctr"/>
              <a:r>
                <a:rPr lang="en-US" b="1">
                  <a:solidFill>
                    <a:schemeClr val="accent1">
                      <a:lumMod val="75000"/>
                    </a:schemeClr>
                  </a:solidFill>
                </a:rPr>
                <a:t>__</a:t>
              </a:r>
            </a:p>
            <a:p>
              <a:pPr algn="ctr"/>
              <a:endParaRPr lang="en-US" b="1">
                <a:solidFill>
                  <a:schemeClr val="accent1">
                    <a:lumMod val="75000"/>
                  </a:schemeClr>
                </a:solidFill>
              </a:endParaRPr>
            </a:p>
            <a:p>
              <a:pPr marL="285750" indent="-285750">
                <a:buFont typeface="Arial" panose="020B0604020202020204" pitchFamily="34" charset="0"/>
                <a:buChar char="•"/>
              </a:pPr>
              <a:r>
                <a:rPr lang="en-US" sz="1600">
                  <a:solidFill>
                    <a:schemeClr val="tx1"/>
                  </a:solidFill>
                </a:rPr>
                <a:t>Regression models</a:t>
              </a:r>
            </a:p>
            <a:p>
              <a:pPr marL="285750" indent="-285750">
                <a:buFont typeface="Arial" panose="020B0604020202020204" pitchFamily="34" charset="0"/>
                <a:buChar char="•"/>
              </a:pPr>
              <a:r>
                <a:rPr lang="en-US" sz="1600">
                  <a:solidFill>
                    <a:schemeClr val="tx1"/>
                  </a:solidFill>
                </a:rPr>
                <a:t>Industry ratios based on employment type classification</a:t>
              </a:r>
            </a:p>
            <a:p>
              <a:pPr marL="285750" indent="-285750">
                <a:buFont typeface="Arial" panose="020B0604020202020204" pitchFamily="34" charset="0"/>
                <a:buChar char="•"/>
              </a:pPr>
              <a:endParaRPr lang="en-US" sz="1600">
                <a:solidFill>
                  <a:schemeClr val="tx1"/>
                </a:solidFill>
              </a:endParaRPr>
            </a:p>
            <a:p>
              <a:pPr marL="285750" indent="-285750">
                <a:buFont typeface="Arial" panose="020B0604020202020204" pitchFamily="34" charset="0"/>
                <a:buChar char="•"/>
              </a:pPr>
              <a:endParaRPr lang="en-US" sz="1600">
                <a:solidFill>
                  <a:schemeClr val="tx1"/>
                </a:solidFill>
              </a:endParaRPr>
            </a:p>
            <a:p>
              <a:pPr marL="285750" indent="-285750">
                <a:buFont typeface="Arial" panose="020B0604020202020204" pitchFamily="34" charset="0"/>
                <a:buChar char="•"/>
              </a:pPr>
              <a:endParaRPr lang="en-US" sz="1600">
                <a:solidFill>
                  <a:schemeClr val="tx1"/>
                </a:solidFill>
              </a:endParaRPr>
            </a:p>
            <a:p>
              <a:pPr marL="285750" indent="-285750">
                <a:buFont typeface="Arial" panose="020B0604020202020204" pitchFamily="34" charset="0"/>
                <a:buChar char="•"/>
              </a:pPr>
              <a:endParaRPr lang="en-US" sz="1600">
                <a:solidFill>
                  <a:schemeClr val="tx1"/>
                </a:solidFill>
              </a:endParaRPr>
            </a:p>
            <a:p>
              <a:pPr marL="285750" indent="-285750">
                <a:buFont typeface="Arial" panose="020B0604020202020204" pitchFamily="34" charset="0"/>
                <a:buChar char="•"/>
              </a:pPr>
              <a:endParaRPr lang="en-US" sz="1600">
                <a:solidFill>
                  <a:schemeClr val="tx1"/>
                </a:solidFill>
              </a:endParaRPr>
            </a:p>
            <a:p>
              <a:pPr marL="285750" indent="-285750">
                <a:buFont typeface="Arial" panose="020B0604020202020204" pitchFamily="34" charset="0"/>
                <a:buChar char="•"/>
              </a:pPr>
              <a:endParaRPr lang="en-US" sz="1600">
                <a:solidFill>
                  <a:schemeClr val="tx1"/>
                </a:solidFill>
              </a:endParaRPr>
            </a:p>
            <a:p>
              <a:pPr marL="285750" indent="-285750">
                <a:buFont typeface="Arial" panose="020B0604020202020204" pitchFamily="34" charset="0"/>
                <a:buChar char="•"/>
              </a:pPr>
              <a:endParaRPr lang="en-US" sz="1600">
                <a:solidFill>
                  <a:schemeClr val="tx1"/>
                </a:solidFill>
              </a:endParaRPr>
            </a:p>
            <a:p>
              <a:pPr marL="285750" indent="-285750">
                <a:buFont typeface="Arial" panose="020B0604020202020204" pitchFamily="34" charset="0"/>
                <a:buChar char="•"/>
              </a:pPr>
              <a:endParaRPr lang="en-US" sz="1600">
                <a:solidFill>
                  <a:schemeClr val="tx1"/>
                </a:solidFill>
              </a:endParaRPr>
            </a:p>
          </p:txBody>
        </p:sp>
        <p:grpSp>
          <p:nvGrpSpPr>
            <p:cNvPr id="15" name="Group 14">
              <a:extLst>
                <a:ext uri="{FF2B5EF4-FFF2-40B4-BE49-F238E27FC236}">
                  <a16:creationId xmlns:a16="http://schemas.microsoft.com/office/drawing/2014/main" id="{A4D8B4CA-80B9-FBA6-190B-95DDD6620C87}"/>
                </a:ext>
              </a:extLst>
            </p:cNvPr>
            <p:cNvGrpSpPr/>
            <p:nvPr/>
          </p:nvGrpSpPr>
          <p:grpSpPr>
            <a:xfrm>
              <a:off x="1746737" y="2006929"/>
              <a:ext cx="812494" cy="739256"/>
              <a:chOff x="5762558" y="2048148"/>
              <a:chExt cx="812494" cy="739256"/>
            </a:xfrm>
          </p:grpSpPr>
          <p:sp>
            <p:nvSpPr>
              <p:cNvPr id="16" name="Rectangle: Rounded Corners 15">
                <a:extLst>
                  <a:ext uri="{FF2B5EF4-FFF2-40B4-BE49-F238E27FC236}">
                    <a16:creationId xmlns:a16="http://schemas.microsoft.com/office/drawing/2014/main" id="{56CD2DE9-EFC6-6C60-9A4D-FCCF44DE2282}"/>
                  </a:ext>
                </a:extLst>
              </p:cNvPr>
              <p:cNvSpPr/>
              <p:nvPr/>
            </p:nvSpPr>
            <p:spPr>
              <a:xfrm rot="2813249">
                <a:off x="5799177" y="2011529"/>
                <a:ext cx="739256" cy="81249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AA05B5-989A-EAE8-A65B-D8079848CC9E}"/>
                  </a:ext>
                </a:extLst>
              </p:cNvPr>
              <p:cNvSpPr/>
              <p:nvPr/>
            </p:nvSpPr>
            <p:spPr>
              <a:xfrm>
                <a:off x="5843265" y="2144454"/>
                <a:ext cx="638559" cy="5143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Graphic 20" descr="Statistics with solid fill">
              <a:extLst>
                <a:ext uri="{FF2B5EF4-FFF2-40B4-BE49-F238E27FC236}">
                  <a16:creationId xmlns:a16="http://schemas.microsoft.com/office/drawing/2014/main" id="{A3328E2D-2DBC-1BEB-29AD-375EAD56AF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0812" y="2132146"/>
              <a:ext cx="501001" cy="484268"/>
            </a:xfrm>
            <a:prstGeom prst="rect">
              <a:avLst/>
            </a:prstGeom>
          </p:spPr>
        </p:pic>
      </p:grpSp>
      <p:grpSp>
        <p:nvGrpSpPr>
          <p:cNvPr id="24" name="Group 23">
            <a:extLst>
              <a:ext uri="{FF2B5EF4-FFF2-40B4-BE49-F238E27FC236}">
                <a16:creationId xmlns:a16="http://schemas.microsoft.com/office/drawing/2014/main" id="{5B308384-8FC4-C54F-2233-72212406C0FD}"/>
              </a:ext>
            </a:extLst>
          </p:cNvPr>
          <p:cNvGrpSpPr/>
          <p:nvPr/>
        </p:nvGrpSpPr>
        <p:grpSpPr>
          <a:xfrm>
            <a:off x="8172849" y="1022261"/>
            <a:ext cx="3879571" cy="5707199"/>
            <a:chOff x="7985909" y="1469230"/>
            <a:chExt cx="3879571" cy="5243693"/>
          </a:xfrm>
        </p:grpSpPr>
        <p:sp>
          <p:nvSpPr>
            <p:cNvPr id="10" name="Rectangle 9">
              <a:extLst>
                <a:ext uri="{FF2B5EF4-FFF2-40B4-BE49-F238E27FC236}">
                  <a16:creationId xmlns:a16="http://schemas.microsoft.com/office/drawing/2014/main" id="{8033E64D-4C2C-10F1-D501-3B3DB23DF684}"/>
                </a:ext>
              </a:extLst>
            </p:cNvPr>
            <p:cNvSpPr/>
            <p:nvPr/>
          </p:nvSpPr>
          <p:spPr>
            <a:xfrm>
              <a:off x="7985909" y="1624362"/>
              <a:ext cx="3879571" cy="5088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accent1">
                    <a:lumMod val="75000"/>
                  </a:schemeClr>
                </a:solidFill>
              </a:endParaRPr>
            </a:p>
            <a:p>
              <a:pPr algn="ctr"/>
              <a:endParaRPr lang="en-US" b="1">
                <a:solidFill>
                  <a:schemeClr val="accent1">
                    <a:lumMod val="75000"/>
                  </a:schemeClr>
                </a:solidFill>
              </a:endParaRPr>
            </a:p>
            <a:p>
              <a:pPr algn="ctr"/>
              <a:endParaRPr lang="en-US" b="1">
                <a:solidFill>
                  <a:schemeClr val="accent1">
                    <a:lumMod val="75000"/>
                  </a:schemeClr>
                </a:solidFill>
              </a:endParaRPr>
            </a:p>
            <a:p>
              <a:pPr algn="ctr"/>
              <a:r>
                <a:rPr lang="en-US" b="1">
                  <a:solidFill>
                    <a:schemeClr val="accent1">
                      <a:lumMod val="75000"/>
                    </a:schemeClr>
                  </a:solidFill>
                </a:rPr>
                <a:t>Key Findings</a:t>
              </a:r>
              <a:endParaRPr lang="en-US" b="1">
                <a:solidFill>
                  <a:schemeClr val="accent1">
                    <a:lumMod val="75000"/>
                  </a:schemeClr>
                </a:solidFill>
                <a:ea typeface="Roboto"/>
                <a:cs typeface="Roboto"/>
              </a:endParaRPr>
            </a:p>
            <a:p>
              <a:pPr algn="ctr"/>
              <a:r>
                <a:rPr lang="en-US" b="1">
                  <a:solidFill>
                    <a:schemeClr val="accent1">
                      <a:lumMod val="75000"/>
                    </a:schemeClr>
                  </a:solidFill>
                </a:rPr>
                <a:t>__</a:t>
              </a:r>
              <a:endParaRPr lang="en-US" b="1">
                <a:solidFill>
                  <a:schemeClr val="accent1">
                    <a:lumMod val="75000"/>
                  </a:schemeClr>
                </a:solidFill>
                <a:ea typeface="Roboto"/>
                <a:cs typeface="Roboto"/>
              </a:endParaRPr>
            </a:p>
            <a:p>
              <a:pPr marL="285750" indent="-285750">
                <a:buFont typeface="Arial" panose="020B0604020202020204" pitchFamily="34" charset="0"/>
                <a:buChar char="•"/>
              </a:pPr>
              <a:r>
                <a:rPr lang="en-US" sz="1600">
                  <a:solidFill>
                    <a:schemeClr val="tx1"/>
                  </a:solidFill>
                </a:rPr>
                <a:t>Georgia lost 609K non-agriculture jobs from Feb 2020–Apr 2020</a:t>
              </a:r>
              <a:endParaRPr lang="en-US" sz="1600">
                <a:solidFill>
                  <a:schemeClr val="tx1"/>
                </a:solidFill>
                <a:ea typeface="Roboto"/>
                <a:cs typeface="Roboto"/>
              </a:endParaRPr>
            </a:p>
            <a:p>
              <a:pPr marL="285750" indent="-285750">
                <a:buFont typeface="Arial" panose="020B0604020202020204" pitchFamily="34" charset="0"/>
                <a:buChar char="•"/>
              </a:pPr>
              <a:r>
                <a:rPr lang="en-US" sz="1600">
                  <a:solidFill>
                    <a:schemeClr val="tx1"/>
                  </a:solidFill>
                </a:rPr>
                <a:t>Hospitality and Public sector recovery lags </a:t>
              </a:r>
              <a:endParaRPr lang="en-US" sz="1600">
                <a:solidFill>
                  <a:schemeClr val="tx1"/>
                </a:solidFill>
                <a:ea typeface="Roboto"/>
                <a:cs typeface="Roboto"/>
              </a:endParaRPr>
            </a:p>
            <a:p>
              <a:pPr marL="285750" indent="-285750">
                <a:buFont typeface="Arial" panose="020B0604020202020204" pitchFamily="34" charset="0"/>
                <a:buChar char="•"/>
              </a:pPr>
              <a:r>
                <a:rPr lang="en-US" sz="1600">
                  <a:solidFill>
                    <a:schemeClr val="tx1"/>
                  </a:solidFill>
                </a:rPr>
                <a:t>Higher rates of unincorporated self-employment post-COVID</a:t>
              </a:r>
              <a:endParaRPr lang="en-US" sz="1600">
                <a:solidFill>
                  <a:schemeClr val="tx1"/>
                </a:solidFill>
                <a:ea typeface="Roboto"/>
                <a:cs typeface="Roboto"/>
              </a:endParaRPr>
            </a:p>
            <a:p>
              <a:pPr marL="285750" indent="-285750">
                <a:buFont typeface="Arial" panose="020B0604020202020204" pitchFamily="34" charset="0"/>
                <a:buChar char="•"/>
              </a:pPr>
              <a:r>
                <a:rPr lang="en-US" sz="1600">
                  <a:solidFill>
                    <a:schemeClr val="tx1"/>
                  </a:solidFill>
                </a:rPr>
                <a:t>Recovery rates differ by segment:</a:t>
              </a:r>
              <a:endParaRPr lang="en-US" sz="1600">
                <a:solidFill>
                  <a:schemeClr val="tx1"/>
                </a:solidFill>
                <a:ea typeface="Roboto"/>
                <a:cs typeface="Roboto"/>
              </a:endParaRPr>
            </a:p>
            <a:p>
              <a:pPr lvl="1" indent="-285750">
                <a:buFont typeface="Arial" panose="020B0604020202020204" pitchFamily="34" charset="0"/>
                <a:buChar char="•"/>
              </a:pPr>
              <a:r>
                <a:rPr lang="en-US" sz="1600">
                  <a:solidFill>
                    <a:schemeClr val="tx1"/>
                  </a:solidFill>
                  <a:ea typeface="Roboto"/>
                  <a:cs typeface="Roboto"/>
                </a:rPr>
                <a:t>Black Georgian’s underemployment rose 300 basis points compared to pre-COVID levels</a:t>
              </a:r>
            </a:p>
            <a:p>
              <a:pPr lvl="1" indent="-285750">
                <a:buFont typeface="Arial" panose="020B0604020202020204" pitchFamily="34" charset="0"/>
                <a:buChar char="•"/>
              </a:pPr>
              <a:r>
                <a:rPr lang="en-US" sz="1600">
                  <a:solidFill>
                    <a:schemeClr val="tx1"/>
                  </a:solidFill>
                  <a:ea typeface="Roboto"/>
                  <a:cs typeface="Roboto"/>
                </a:rPr>
                <a:t>White women’s un- and under-employment rate also did not recover to pre-COVID levels</a:t>
              </a:r>
            </a:p>
            <a:p>
              <a:pPr lvl="1" indent="-285750">
                <a:buFont typeface="Arial" panose="020B0604020202020204" pitchFamily="34" charset="0"/>
                <a:buChar char="•"/>
              </a:pPr>
              <a:r>
                <a:rPr lang="en-US" sz="1600">
                  <a:solidFill>
                    <a:schemeClr val="tx1"/>
                  </a:solidFill>
                  <a:ea typeface="Roboto"/>
                  <a:cs typeface="Roboto"/>
                </a:rPr>
                <a:t>White and Hispanic men’s employment recovered to pre-COVID levels in the same timespan</a:t>
              </a:r>
            </a:p>
          </p:txBody>
        </p:sp>
        <p:grpSp>
          <p:nvGrpSpPr>
            <p:cNvPr id="18" name="Group 17">
              <a:extLst>
                <a:ext uri="{FF2B5EF4-FFF2-40B4-BE49-F238E27FC236}">
                  <a16:creationId xmlns:a16="http://schemas.microsoft.com/office/drawing/2014/main" id="{2C5B836E-3E21-6F44-D33C-C26C13F3F974}"/>
                </a:ext>
              </a:extLst>
            </p:cNvPr>
            <p:cNvGrpSpPr/>
            <p:nvPr/>
          </p:nvGrpSpPr>
          <p:grpSpPr>
            <a:xfrm>
              <a:off x="9514877" y="1469230"/>
              <a:ext cx="826737" cy="758846"/>
              <a:chOff x="5607511" y="1512048"/>
              <a:chExt cx="826737" cy="758846"/>
            </a:xfrm>
          </p:grpSpPr>
          <p:sp>
            <p:nvSpPr>
              <p:cNvPr id="19" name="Rectangle: Rounded Corners 18">
                <a:extLst>
                  <a:ext uri="{FF2B5EF4-FFF2-40B4-BE49-F238E27FC236}">
                    <a16:creationId xmlns:a16="http://schemas.microsoft.com/office/drawing/2014/main" id="{2CF546CC-8128-0F22-F411-E9A7C016EFE8}"/>
                  </a:ext>
                </a:extLst>
              </p:cNvPr>
              <p:cNvSpPr/>
              <p:nvPr/>
            </p:nvSpPr>
            <p:spPr>
              <a:xfrm rot="2813249">
                <a:off x="5641457" y="1478102"/>
                <a:ext cx="758846" cy="826737"/>
              </a:xfrm>
              <a:prstGeom prst="roundRect">
                <a:avLst>
                  <a:gd name="adj" fmla="val 1136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455C8E2-32BC-CC96-6FDF-86B404EDE1A7}"/>
                  </a:ext>
                </a:extLst>
              </p:cNvPr>
              <p:cNvSpPr/>
              <p:nvPr/>
            </p:nvSpPr>
            <p:spPr>
              <a:xfrm>
                <a:off x="5690456" y="1549404"/>
                <a:ext cx="659924" cy="6757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Graphic 22" descr="Key with solid fill">
              <a:extLst>
                <a:ext uri="{FF2B5EF4-FFF2-40B4-BE49-F238E27FC236}">
                  <a16:creationId xmlns:a16="http://schemas.microsoft.com/office/drawing/2014/main" id="{2AD1404C-C80A-1FDC-ACFF-27E0DA13E7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21814" y="1532449"/>
              <a:ext cx="615298" cy="613417"/>
            </a:xfrm>
            <a:prstGeom prst="rect">
              <a:avLst/>
            </a:prstGeom>
          </p:spPr>
        </p:pic>
      </p:grpSp>
      <p:sp>
        <p:nvSpPr>
          <p:cNvPr id="6" name="Slide Number Placeholder 5">
            <a:extLst>
              <a:ext uri="{FF2B5EF4-FFF2-40B4-BE49-F238E27FC236}">
                <a16:creationId xmlns:a16="http://schemas.microsoft.com/office/drawing/2014/main" id="{CCA12BEF-4F25-56AB-CB52-D5F557294F94}"/>
              </a:ext>
            </a:extLst>
          </p:cNvPr>
          <p:cNvSpPr>
            <a:spLocks noGrp="1"/>
          </p:cNvSpPr>
          <p:nvPr>
            <p:ph type="sldNum" sz="quarter" idx="12"/>
          </p:nvPr>
        </p:nvSpPr>
        <p:spPr>
          <a:xfrm>
            <a:off x="9245600" y="-19050"/>
            <a:ext cx="2895600" cy="479425"/>
          </a:xfrm>
        </p:spPr>
        <p:txBody>
          <a:bodyPr/>
          <a:lstStyle/>
          <a:p>
            <a:fld id="{729B7F95-07C0-4931-B734-4FE83E13B892}" type="slidenum">
              <a:rPr lang="en-US" sz="1600" dirty="0" smtClean="0">
                <a:solidFill>
                  <a:schemeClr val="accent2"/>
                </a:solidFill>
                <a:latin typeface="Arial"/>
                <a:cs typeface="Arial"/>
              </a:rPr>
              <a:pPr/>
              <a:t>7</a:t>
            </a:fld>
            <a:endParaRPr lang="en-US" sz="1600">
              <a:solidFill>
                <a:schemeClr val="accent2"/>
              </a:solidFill>
              <a:latin typeface="Arial"/>
              <a:cs typeface="Arial"/>
            </a:endParaRPr>
          </a:p>
        </p:txBody>
      </p:sp>
    </p:spTree>
    <p:extLst>
      <p:ext uri="{BB962C8B-B14F-4D97-AF65-F5344CB8AC3E}">
        <p14:creationId xmlns:p14="http://schemas.microsoft.com/office/powerpoint/2010/main" val="2755451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268D5F-B370-8F4A-8CB3-3FA55DDBEAD0}"/>
              </a:ext>
            </a:extLst>
          </p:cNvPr>
          <p:cNvSpPr txBox="1">
            <a:spLocks/>
          </p:cNvSpPr>
          <p:nvPr/>
        </p:nvSpPr>
        <p:spPr>
          <a:xfrm>
            <a:off x="569177" y="2180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r>
              <a:rPr lang="en-US" b="1">
                <a:latin typeface="Arial" panose="020B0604020202020204" pitchFamily="34" charset="0"/>
              </a:rPr>
              <a:t>Labor Impact At-a-Glance</a:t>
            </a:r>
          </a:p>
        </p:txBody>
      </p:sp>
      <p:sp>
        <p:nvSpPr>
          <p:cNvPr id="9" name="Content Placeholder 2">
            <a:extLst>
              <a:ext uri="{FF2B5EF4-FFF2-40B4-BE49-F238E27FC236}">
                <a16:creationId xmlns:a16="http://schemas.microsoft.com/office/drawing/2014/main" id="{8FAA62E6-038A-FC49-89D1-54AF20A8737C}"/>
              </a:ext>
            </a:extLst>
          </p:cNvPr>
          <p:cNvSpPr>
            <a:spLocks noGrp="1"/>
          </p:cNvSpPr>
          <p:nvPr>
            <p:ph idx="1"/>
          </p:nvPr>
        </p:nvSpPr>
        <p:spPr>
          <a:xfrm>
            <a:off x="535498" y="1524871"/>
            <a:ext cx="4195194" cy="1744910"/>
          </a:xfrm>
          <a:solidFill>
            <a:schemeClr val="bg2"/>
          </a:solidFill>
          <a:ln>
            <a:solidFill>
              <a:schemeClr val="tx2"/>
            </a:solidFill>
          </a:ln>
        </p:spPr>
        <p:txBody>
          <a:bodyPr anchor="ctr" anchorCtr="0">
            <a:normAutofit/>
          </a:bodyPr>
          <a:lstStyle/>
          <a:p>
            <a:pPr marL="0" indent="0" algn="ctr">
              <a:lnSpc>
                <a:spcPct val="100000"/>
              </a:lnSpc>
              <a:buNone/>
            </a:pPr>
            <a:r>
              <a:rPr lang="en-US" sz="2400">
                <a:ea typeface="Roboto Light" panose="02000000000000000000" pitchFamily="2" charset="0"/>
                <a:cs typeface="Arial" panose="020B0604020202020204" pitchFamily="34" charset="0"/>
              </a:rPr>
              <a:t>Unemployment spikes in March 2020 across all counties and begins to recover in April 2020</a:t>
            </a:r>
          </a:p>
        </p:txBody>
      </p:sp>
      <p:grpSp>
        <p:nvGrpSpPr>
          <p:cNvPr id="2" name="Group 1">
            <a:extLst>
              <a:ext uri="{FF2B5EF4-FFF2-40B4-BE49-F238E27FC236}">
                <a16:creationId xmlns:a16="http://schemas.microsoft.com/office/drawing/2014/main" id="{43C84211-674F-445D-39BA-49A702E0F27E}"/>
              </a:ext>
            </a:extLst>
          </p:cNvPr>
          <p:cNvGrpSpPr/>
          <p:nvPr/>
        </p:nvGrpSpPr>
        <p:grpSpPr>
          <a:xfrm>
            <a:off x="455254" y="3569516"/>
            <a:ext cx="1979099" cy="871614"/>
            <a:chOff x="578839" y="1800120"/>
            <a:chExt cx="1979099" cy="871614"/>
          </a:xfrm>
        </p:grpSpPr>
        <p:cxnSp>
          <p:nvCxnSpPr>
            <p:cNvPr id="4" name="Straight Connector 3">
              <a:extLst>
                <a:ext uri="{FF2B5EF4-FFF2-40B4-BE49-F238E27FC236}">
                  <a16:creationId xmlns:a16="http://schemas.microsoft.com/office/drawing/2014/main" id="{125D526E-7B10-0011-D3D6-8C7AEA7E0146}"/>
                </a:ext>
              </a:extLst>
            </p:cNvPr>
            <p:cNvCxnSpPr>
              <a:cxnSpLocks/>
            </p:cNvCxnSpPr>
            <p:nvPr/>
          </p:nvCxnSpPr>
          <p:spPr>
            <a:xfrm>
              <a:off x="578839" y="1879134"/>
              <a:ext cx="0" cy="75463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5FB1EB6-276F-4494-DE2D-2CC55A57239B}"/>
                </a:ext>
              </a:extLst>
            </p:cNvPr>
            <p:cNvSpPr txBox="1"/>
            <p:nvPr/>
          </p:nvSpPr>
          <p:spPr>
            <a:xfrm>
              <a:off x="662031" y="1800120"/>
              <a:ext cx="1895907" cy="615553"/>
            </a:xfrm>
            <a:prstGeom prst="rect">
              <a:avLst/>
            </a:prstGeom>
            <a:noFill/>
          </p:spPr>
          <p:txBody>
            <a:bodyPr wrap="square" rtlCol="0">
              <a:spAutoFit/>
            </a:bodyPr>
            <a:lstStyle/>
            <a:p>
              <a:r>
                <a:rPr lang="en-US" sz="3400" b="1" i="0">
                  <a:solidFill>
                    <a:schemeClr val="accent3"/>
                  </a:solidFill>
                  <a:effectLst/>
                  <a:latin typeface="+mj-lt"/>
                </a:rPr>
                <a:t>546,995</a:t>
              </a:r>
              <a:endParaRPr lang="en-US" sz="3400" b="1">
                <a:solidFill>
                  <a:schemeClr val="accent3"/>
                </a:solidFill>
                <a:latin typeface="+mj-lt"/>
              </a:endParaRPr>
            </a:p>
          </p:txBody>
        </p:sp>
        <p:sp>
          <p:nvSpPr>
            <p:cNvPr id="6" name="TextBox 5">
              <a:extLst>
                <a:ext uri="{FF2B5EF4-FFF2-40B4-BE49-F238E27FC236}">
                  <a16:creationId xmlns:a16="http://schemas.microsoft.com/office/drawing/2014/main" id="{AECF2D74-0A6E-8E8E-3480-8EAEE7D46803}"/>
                </a:ext>
              </a:extLst>
            </p:cNvPr>
            <p:cNvSpPr txBox="1"/>
            <p:nvPr/>
          </p:nvSpPr>
          <p:spPr>
            <a:xfrm>
              <a:off x="662031" y="2302402"/>
              <a:ext cx="1895906" cy="369332"/>
            </a:xfrm>
            <a:prstGeom prst="rect">
              <a:avLst/>
            </a:prstGeom>
            <a:noFill/>
          </p:spPr>
          <p:txBody>
            <a:bodyPr wrap="square" rtlCol="0">
              <a:spAutoFit/>
            </a:bodyPr>
            <a:lstStyle/>
            <a:p>
              <a:r>
                <a:rPr lang="en-US">
                  <a:solidFill>
                    <a:schemeClr val="tx2"/>
                  </a:solidFill>
                </a:rPr>
                <a:t>jobs lost in April</a:t>
              </a:r>
            </a:p>
          </p:txBody>
        </p:sp>
      </p:grpSp>
      <p:grpSp>
        <p:nvGrpSpPr>
          <p:cNvPr id="7" name="Group 6">
            <a:extLst>
              <a:ext uri="{FF2B5EF4-FFF2-40B4-BE49-F238E27FC236}">
                <a16:creationId xmlns:a16="http://schemas.microsoft.com/office/drawing/2014/main" id="{0353CC9C-501A-52E5-8671-6C3C814A8D8B}"/>
              </a:ext>
            </a:extLst>
          </p:cNvPr>
          <p:cNvGrpSpPr/>
          <p:nvPr/>
        </p:nvGrpSpPr>
        <p:grpSpPr>
          <a:xfrm>
            <a:off x="3071574" y="3569516"/>
            <a:ext cx="1979099" cy="1148613"/>
            <a:chOff x="578839" y="1800120"/>
            <a:chExt cx="1979099" cy="1148613"/>
          </a:xfrm>
        </p:grpSpPr>
        <p:cxnSp>
          <p:nvCxnSpPr>
            <p:cNvPr id="11" name="Straight Connector 10">
              <a:extLst>
                <a:ext uri="{FF2B5EF4-FFF2-40B4-BE49-F238E27FC236}">
                  <a16:creationId xmlns:a16="http://schemas.microsoft.com/office/drawing/2014/main" id="{37320E9D-0329-2684-8DA4-BC0C788FA9B3}"/>
                </a:ext>
              </a:extLst>
            </p:cNvPr>
            <p:cNvCxnSpPr>
              <a:cxnSpLocks/>
            </p:cNvCxnSpPr>
            <p:nvPr/>
          </p:nvCxnSpPr>
          <p:spPr>
            <a:xfrm>
              <a:off x="578839" y="1879134"/>
              <a:ext cx="0" cy="106959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1A319C-620D-ABC0-8A69-1051A6D7B93B}"/>
                </a:ext>
              </a:extLst>
            </p:cNvPr>
            <p:cNvSpPr txBox="1"/>
            <p:nvPr/>
          </p:nvSpPr>
          <p:spPr>
            <a:xfrm>
              <a:off x="662031" y="1800120"/>
              <a:ext cx="1895907" cy="615553"/>
            </a:xfrm>
            <a:prstGeom prst="rect">
              <a:avLst/>
            </a:prstGeom>
            <a:noFill/>
          </p:spPr>
          <p:txBody>
            <a:bodyPr wrap="square" rtlCol="0">
              <a:spAutoFit/>
            </a:bodyPr>
            <a:lstStyle/>
            <a:p>
              <a:r>
                <a:rPr lang="en-US" sz="3400" b="1" i="0">
                  <a:solidFill>
                    <a:schemeClr val="accent3"/>
                  </a:solidFill>
                  <a:effectLst/>
                  <a:latin typeface="+mj-lt"/>
                </a:rPr>
                <a:t>9.2%</a:t>
              </a:r>
              <a:endParaRPr lang="en-US" sz="3400" b="1">
                <a:solidFill>
                  <a:schemeClr val="accent3"/>
                </a:solidFill>
                <a:latin typeface="+mj-lt"/>
              </a:endParaRPr>
            </a:p>
          </p:txBody>
        </p:sp>
        <p:sp>
          <p:nvSpPr>
            <p:cNvPr id="13" name="TextBox 12">
              <a:extLst>
                <a:ext uri="{FF2B5EF4-FFF2-40B4-BE49-F238E27FC236}">
                  <a16:creationId xmlns:a16="http://schemas.microsoft.com/office/drawing/2014/main" id="{40758380-4146-000C-A68B-49DD72D163CA}"/>
                </a:ext>
              </a:extLst>
            </p:cNvPr>
            <p:cNvSpPr txBox="1"/>
            <p:nvPr/>
          </p:nvSpPr>
          <p:spPr>
            <a:xfrm>
              <a:off x="662031" y="2302402"/>
              <a:ext cx="1895906" cy="646331"/>
            </a:xfrm>
            <a:prstGeom prst="rect">
              <a:avLst/>
            </a:prstGeom>
            <a:noFill/>
          </p:spPr>
          <p:txBody>
            <a:bodyPr wrap="square" rtlCol="0">
              <a:spAutoFit/>
            </a:bodyPr>
            <a:lstStyle/>
            <a:p>
              <a:r>
                <a:rPr lang="en-US">
                  <a:solidFill>
                    <a:schemeClr val="tx2"/>
                  </a:solidFill>
                </a:rPr>
                <a:t>jobs lost on average in April</a:t>
              </a:r>
            </a:p>
          </p:txBody>
        </p:sp>
      </p:grpSp>
      <p:grpSp>
        <p:nvGrpSpPr>
          <p:cNvPr id="14" name="Group 13">
            <a:extLst>
              <a:ext uri="{FF2B5EF4-FFF2-40B4-BE49-F238E27FC236}">
                <a16:creationId xmlns:a16="http://schemas.microsoft.com/office/drawing/2014/main" id="{E338A912-8156-438C-967F-C25B44F4E67A}"/>
              </a:ext>
            </a:extLst>
          </p:cNvPr>
          <p:cNvGrpSpPr/>
          <p:nvPr/>
        </p:nvGrpSpPr>
        <p:grpSpPr>
          <a:xfrm>
            <a:off x="452306" y="4881013"/>
            <a:ext cx="1979099" cy="1425612"/>
            <a:chOff x="578839" y="1800120"/>
            <a:chExt cx="1979099" cy="1425612"/>
          </a:xfrm>
        </p:grpSpPr>
        <p:cxnSp>
          <p:nvCxnSpPr>
            <p:cNvPr id="15" name="Straight Connector 14">
              <a:extLst>
                <a:ext uri="{FF2B5EF4-FFF2-40B4-BE49-F238E27FC236}">
                  <a16:creationId xmlns:a16="http://schemas.microsoft.com/office/drawing/2014/main" id="{4A90843D-6F4A-D40D-4047-1DE3789790BD}"/>
                </a:ext>
              </a:extLst>
            </p:cNvPr>
            <p:cNvCxnSpPr>
              <a:cxnSpLocks/>
            </p:cNvCxnSpPr>
            <p:nvPr/>
          </p:nvCxnSpPr>
          <p:spPr>
            <a:xfrm>
              <a:off x="578839" y="1862356"/>
              <a:ext cx="0" cy="134659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2DB3BF-22B2-1FEB-99A0-797D36554457}"/>
                </a:ext>
              </a:extLst>
            </p:cNvPr>
            <p:cNvSpPr txBox="1"/>
            <p:nvPr/>
          </p:nvSpPr>
          <p:spPr>
            <a:xfrm>
              <a:off x="662031" y="1800120"/>
              <a:ext cx="1895907" cy="615553"/>
            </a:xfrm>
            <a:prstGeom prst="rect">
              <a:avLst/>
            </a:prstGeom>
            <a:noFill/>
          </p:spPr>
          <p:txBody>
            <a:bodyPr wrap="square" rtlCol="0">
              <a:spAutoFit/>
            </a:bodyPr>
            <a:lstStyle/>
            <a:p>
              <a:r>
                <a:rPr lang="en-US" sz="3400" b="1" i="0">
                  <a:solidFill>
                    <a:schemeClr val="accent3"/>
                  </a:solidFill>
                  <a:effectLst/>
                  <a:latin typeface="+mj-lt"/>
                </a:rPr>
                <a:t>27.1%</a:t>
              </a:r>
              <a:endParaRPr lang="en-US" sz="3400" b="1">
                <a:solidFill>
                  <a:schemeClr val="accent3"/>
                </a:solidFill>
                <a:latin typeface="+mj-lt"/>
              </a:endParaRPr>
            </a:p>
          </p:txBody>
        </p:sp>
        <p:sp>
          <p:nvSpPr>
            <p:cNvPr id="17" name="TextBox 16">
              <a:extLst>
                <a:ext uri="{FF2B5EF4-FFF2-40B4-BE49-F238E27FC236}">
                  <a16:creationId xmlns:a16="http://schemas.microsoft.com/office/drawing/2014/main" id="{ED3DBA7E-024E-E9DC-365C-1C1C0978E867}"/>
                </a:ext>
              </a:extLst>
            </p:cNvPr>
            <p:cNvSpPr txBox="1"/>
            <p:nvPr/>
          </p:nvSpPr>
          <p:spPr>
            <a:xfrm>
              <a:off x="662031" y="2302402"/>
              <a:ext cx="1895906" cy="923330"/>
            </a:xfrm>
            <a:prstGeom prst="rect">
              <a:avLst/>
            </a:prstGeom>
            <a:noFill/>
          </p:spPr>
          <p:txBody>
            <a:bodyPr wrap="square" rtlCol="0">
              <a:spAutoFit/>
            </a:bodyPr>
            <a:lstStyle/>
            <a:p>
              <a:r>
                <a:rPr lang="en-US">
                  <a:solidFill>
                    <a:schemeClr val="tx2"/>
                  </a:solidFill>
                </a:rPr>
                <a:t>of jobs lost in Berrien County (most-impacted)</a:t>
              </a:r>
            </a:p>
          </p:txBody>
        </p:sp>
      </p:grpSp>
      <p:grpSp>
        <p:nvGrpSpPr>
          <p:cNvPr id="18" name="Group 17">
            <a:extLst>
              <a:ext uri="{FF2B5EF4-FFF2-40B4-BE49-F238E27FC236}">
                <a16:creationId xmlns:a16="http://schemas.microsoft.com/office/drawing/2014/main" id="{C0B9BBFA-7D06-E3FB-01ED-B2C072A008F4}"/>
              </a:ext>
            </a:extLst>
          </p:cNvPr>
          <p:cNvGrpSpPr/>
          <p:nvPr/>
        </p:nvGrpSpPr>
        <p:grpSpPr>
          <a:xfrm>
            <a:off x="3075754" y="4973346"/>
            <a:ext cx="2257698" cy="1148613"/>
            <a:chOff x="578839" y="1800120"/>
            <a:chExt cx="2257698" cy="1148613"/>
          </a:xfrm>
        </p:grpSpPr>
        <p:cxnSp>
          <p:nvCxnSpPr>
            <p:cNvPr id="19" name="Straight Connector 18">
              <a:extLst>
                <a:ext uri="{FF2B5EF4-FFF2-40B4-BE49-F238E27FC236}">
                  <a16:creationId xmlns:a16="http://schemas.microsoft.com/office/drawing/2014/main" id="{A02FA1BD-48F8-1C48-5C4B-39E8914705F5}"/>
                </a:ext>
              </a:extLst>
            </p:cNvPr>
            <p:cNvCxnSpPr>
              <a:cxnSpLocks/>
            </p:cNvCxnSpPr>
            <p:nvPr/>
          </p:nvCxnSpPr>
          <p:spPr>
            <a:xfrm>
              <a:off x="578839" y="1800120"/>
              <a:ext cx="0" cy="114861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3CA1D4-3672-6D06-4DC5-6E4354E0CAA6}"/>
                </a:ext>
              </a:extLst>
            </p:cNvPr>
            <p:cNvSpPr txBox="1"/>
            <p:nvPr/>
          </p:nvSpPr>
          <p:spPr>
            <a:xfrm>
              <a:off x="662031" y="1800120"/>
              <a:ext cx="1895907" cy="615553"/>
            </a:xfrm>
            <a:prstGeom prst="rect">
              <a:avLst/>
            </a:prstGeom>
            <a:noFill/>
          </p:spPr>
          <p:txBody>
            <a:bodyPr wrap="square" rtlCol="0">
              <a:spAutoFit/>
            </a:bodyPr>
            <a:lstStyle/>
            <a:p>
              <a:r>
                <a:rPr lang="en-US" sz="3400" b="1" i="0">
                  <a:solidFill>
                    <a:schemeClr val="accent3"/>
                  </a:solidFill>
                  <a:effectLst/>
                  <a:latin typeface="+mj-lt"/>
                </a:rPr>
                <a:t>10.51%</a:t>
              </a:r>
              <a:endParaRPr lang="en-US" sz="3400" b="1">
                <a:solidFill>
                  <a:schemeClr val="accent3"/>
                </a:solidFill>
                <a:latin typeface="+mj-lt"/>
              </a:endParaRPr>
            </a:p>
          </p:txBody>
        </p:sp>
        <p:sp>
          <p:nvSpPr>
            <p:cNvPr id="21" name="TextBox 20">
              <a:extLst>
                <a:ext uri="{FF2B5EF4-FFF2-40B4-BE49-F238E27FC236}">
                  <a16:creationId xmlns:a16="http://schemas.microsoft.com/office/drawing/2014/main" id="{96347D45-695D-CD94-A468-127A38622634}"/>
                </a:ext>
              </a:extLst>
            </p:cNvPr>
            <p:cNvSpPr txBox="1"/>
            <p:nvPr/>
          </p:nvSpPr>
          <p:spPr>
            <a:xfrm>
              <a:off x="662030" y="2302402"/>
              <a:ext cx="2174507" cy="646331"/>
            </a:xfrm>
            <a:prstGeom prst="rect">
              <a:avLst/>
            </a:prstGeom>
            <a:noFill/>
          </p:spPr>
          <p:txBody>
            <a:bodyPr wrap="square" rtlCol="0">
              <a:spAutoFit/>
            </a:bodyPr>
            <a:lstStyle/>
            <a:p>
              <a:r>
                <a:rPr lang="en-US">
                  <a:solidFill>
                    <a:schemeClr val="tx2"/>
                  </a:solidFill>
                </a:rPr>
                <a:t>Avg. April 2020 unemployment rate</a:t>
              </a:r>
            </a:p>
          </p:txBody>
        </p:sp>
      </p:grpSp>
      <p:sp>
        <p:nvSpPr>
          <p:cNvPr id="10" name="Rectangle 9">
            <a:extLst>
              <a:ext uri="{FF2B5EF4-FFF2-40B4-BE49-F238E27FC236}">
                <a16:creationId xmlns:a16="http://schemas.microsoft.com/office/drawing/2014/main" id="{CDBE51F8-5F5D-E6B5-DA58-8F23A349A4D4}"/>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DATA EXPLORATION</a:t>
            </a:r>
          </a:p>
        </p:txBody>
      </p:sp>
      <p:pic>
        <p:nvPicPr>
          <p:cNvPr id="22" name="Picture 22" descr="Chart, line chart&#10;&#10;Description automatically generated">
            <a:extLst>
              <a:ext uri="{FF2B5EF4-FFF2-40B4-BE49-F238E27FC236}">
                <a16:creationId xmlns:a16="http://schemas.microsoft.com/office/drawing/2014/main" id="{5420A5A9-7DFF-13D5-02A2-690C7963C050}"/>
              </a:ext>
            </a:extLst>
          </p:cNvPr>
          <p:cNvPicPr>
            <a:picLocks noChangeAspect="1"/>
          </p:cNvPicPr>
          <p:nvPr/>
        </p:nvPicPr>
        <p:blipFill>
          <a:blip r:embed="rId2"/>
          <a:stretch>
            <a:fillRect/>
          </a:stretch>
        </p:blipFill>
        <p:spPr>
          <a:xfrm>
            <a:off x="5089744" y="1522525"/>
            <a:ext cx="6970732" cy="4282677"/>
          </a:xfrm>
          <a:prstGeom prst="rect">
            <a:avLst/>
          </a:prstGeom>
        </p:spPr>
      </p:pic>
      <p:sp>
        <p:nvSpPr>
          <p:cNvPr id="3" name="TextBox 2">
            <a:extLst>
              <a:ext uri="{FF2B5EF4-FFF2-40B4-BE49-F238E27FC236}">
                <a16:creationId xmlns:a16="http://schemas.microsoft.com/office/drawing/2014/main" id="{ABEE7F58-987B-B5C2-8295-F25432FA72BB}"/>
              </a:ext>
            </a:extLst>
          </p:cNvPr>
          <p:cNvSpPr txBox="1"/>
          <p:nvPr/>
        </p:nvSpPr>
        <p:spPr>
          <a:xfrm>
            <a:off x="11187545" y="3431885"/>
            <a:ext cx="8803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Roboto"/>
                <a:cs typeface="Roboto"/>
              </a:rPr>
              <a:t>Fulton</a:t>
            </a:r>
            <a:endParaRPr lang="en-US" sz="1200">
              <a:latin typeface="Arial"/>
              <a:cs typeface="Arial"/>
            </a:endParaRPr>
          </a:p>
        </p:txBody>
      </p:sp>
      <p:sp>
        <p:nvSpPr>
          <p:cNvPr id="23" name="TextBox 22">
            <a:extLst>
              <a:ext uri="{FF2B5EF4-FFF2-40B4-BE49-F238E27FC236}">
                <a16:creationId xmlns:a16="http://schemas.microsoft.com/office/drawing/2014/main" id="{D0E5D562-5788-577A-1F55-E7CCE170F331}"/>
              </a:ext>
            </a:extLst>
          </p:cNvPr>
          <p:cNvSpPr txBox="1"/>
          <p:nvPr/>
        </p:nvSpPr>
        <p:spPr>
          <a:xfrm>
            <a:off x="11197983" y="3939884"/>
            <a:ext cx="11343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Roboto"/>
                <a:cs typeface="Roboto"/>
              </a:rPr>
              <a:t>Decatur</a:t>
            </a:r>
            <a:endParaRPr lang="en-US" sz="1200">
              <a:latin typeface="Arial"/>
              <a:cs typeface="Arial"/>
            </a:endParaRPr>
          </a:p>
        </p:txBody>
      </p:sp>
      <p:sp>
        <p:nvSpPr>
          <p:cNvPr id="24" name="TextBox 23">
            <a:extLst>
              <a:ext uri="{FF2B5EF4-FFF2-40B4-BE49-F238E27FC236}">
                <a16:creationId xmlns:a16="http://schemas.microsoft.com/office/drawing/2014/main" id="{3517F38F-5BD4-99B9-B8F6-1DF29959708D}"/>
              </a:ext>
            </a:extLst>
          </p:cNvPr>
          <p:cNvSpPr txBox="1"/>
          <p:nvPr/>
        </p:nvSpPr>
        <p:spPr>
          <a:xfrm>
            <a:off x="11187543" y="4116387"/>
            <a:ext cx="11343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Roboto"/>
                <a:cs typeface="Roboto"/>
              </a:rPr>
              <a:t>Gwinnett</a:t>
            </a:r>
            <a:endParaRPr lang="en-US" sz="1200">
              <a:latin typeface="Arial"/>
              <a:cs typeface="Arial"/>
            </a:endParaRPr>
          </a:p>
        </p:txBody>
      </p:sp>
      <p:sp>
        <p:nvSpPr>
          <p:cNvPr id="25" name="TextBox 24">
            <a:extLst>
              <a:ext uri="{FF2B5EF4-FFF2-40B4-BE49-F238E27FC236}">
                <a16:creationId xmlns:a16="http://schemas.microsoft.com/office/drawing/2014/main" id="{3CEDCD5F-BCF1-42E8-E0B6-C46BFB60A1BF}"/>
              </a:ext>
            </a:extLst>
          </p:cNvPr>
          <p:cNvSpPr txBox="1"/>
          <p:nvPr/>
        </p:nvSpPr>
        <p:spPr>
          <a:xfrm>
            <a:off x="11208420" y="4330215"/>
            <a:ext cx="11343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Roboto"/>
                <a:cs typeface="Roboto"/>
              </a:rPr>
              <a:t>Cobb</a:t>
            </a:r>
            <a:endParaRPr lang="en-US" sz="1200">
              <a:latin typeface="Arial"/>
              <a:cs typeface="Arial"/>
            </a:endParaRPr>
          </a:p>
        </p:txBody>
      </p:sp>
      <p:sp>
        <p:nvSpPr>
          <p:cNvPr id="26" name="TextBox 25">
            <a:extLst>
              <a:ext uri="{FF2B5EF4-FFF2-40B4-BE49-F238E27FC236}">
                <a16:creationId xmlns:a16="http://schemas.microsoft.com/office/drawing/2014/main" id="{BF04E2B1-CE01-47D4-83F1-40DE659E037D}"/>
              </a:ext>
            </a:extLst>
          </p:cNvPr>
          <p:cNvSpPr txBox="1"/>
          <p:nvPr/>
        </p:nvSpPr>
        <p:spPr>
          <a:xfrm>
            <a:off x="9600914" y="1834816"/>
            <a:ext cx="6350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Roboto"/>
                <a:cs typeface="Roboto"/>
              </a:rPr>
              <a:t>13.8%</a:t>
            </a:r>
          </a:p>
        </p:txBody>
      </p:sp>
      <p:sp>
        <p:nvSpPr>
          <p:cNvPr id="27" name="TextBox 26">
            <a:extLst>
              <a:ext uri="{FF2B5EF4-FFF2-40B4-BE49-F238E27FC236}">
                <a16:creationId xmlns:a16="http://schemas.microsoft.com/office/drawing/2014/main" id="{B464F30E-638A-6396-BB66-E08D357BED10}"/>
              </a:ext>
            </a:extLst>
          </p:cNvPr>
          <p:cNvSpPr txBox="1"/>
          <p:nvPr/>
        </p:nvSpPr>
        <p:spPr>
          <a:xfrm>
            <a:off x="9687007" y="2609866"/>
            <a:ext cx="6350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Roboto"/>
                <a:cs typeface="Roboto"/>
              </a:rPr>
              <a:t>12.4%</a:t>
            </a:r>
          </a:p>
        </p:txBody>
      </p:sp>
      <p:sp>
        <p:nvSpPr>
          <p:cNvPr id="28" name="TextBox 27">
            <a:extLst>
              <a:ext uri="{FF2B5EF4-FFF2-40B4-BE49-F238E27FC236}">
                <a16:creationId xmlns:a16="http://schemas.microsoft.com/office/drawing/2014/main" id="{15DDD4E5-99B4-6288-E6BB-E1A86A5F6D09}"/>
              </a:ext>
            </a:extLst>
          </p:cNvPr>
          <p:cNvSpPr txBox="1"/>
          <p:nvPr/>
        </p:nvSpPr>
        <p:spPr>
          <a:xfrm>
            <a:off x="9872694" y="2992273"/>
            <a:ext cx="6350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Roboto"/>
                <a:cs typeface="Roboto"/>
              </a:rPr>
              <a:t>13.4%</a:t>
            </a:r>
          </a:p>
        </p:txBody>
      </p:sp>
      <p:sp>
        <p:nvSpPr>
          <p:cNvPr id="29" name="TextBox 28">
            <a:extLst>
              <a:ext uri="{FF2B5EF4-FFF2-40B4-BE49-F238E27FC236}">
                <a16:creationId xmlns:a16="http://schemas.microsoft.com/office/drawing/2014/main" id="{D64E50DF-1EA3-C7DE-E196-3D0BD0834E74}"/>
              </a:ext>
            </a:extLst>
          </p:cNvPr>
          <p:cNvSpPr txBox="1"/>
          <p:nvPr/>
        </p:nvSpPr>
        <p:spPr>
          <a:xfrm>
            <a:off x="9918414" y="3595200"/>
            <a:ext cx="8803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Roboto"/>
                <a:cs typeface="Roboto"/>
              </a:rPr>
              <a:t>11.4%</a:t>
            </a:r>
          </a:p>
        </p:txBody>
      </p:sp>
      <p:sp>
        <p:nvSpPr>
          <p:cNvPr id="33" name="Slide Number Placeholder 32">
            <a:extLst>
              <a:ext uri="{FF2B5EF4-FFF2-40B4-BE49-F238E27FC236}">
                <a16:creationId xmlns:a16="http://schemas.microsoft.com/office/drawing/2014/main" id="{721B7D73-104F-B823-5286-42A0741BC0D4}"/>
              </a:ext>
            </a:extLst>
          </p:cNvPr>
          <p:cNvSpPr>
            <a:spLocks noGrp="1"/>
          </p:cNvSpPr>
          <p:nvPr>
            <p:ph type="sldNum" sz="quarter" idx="12"/>
          </p:nvPr>
        </p:nvSpPr>
        <p:spPr>
          <a:xfrm>
            <a:off x="9301163" y="-1587"/>
            <a:ext cx="2822575" cy="468312"/>
          </a:xfrm>
        </p:spPr>
        <p:txBody>
          <a:bodyPr/>
          <a:lstStyle/>
          <a:p>
            <a:fld id="{729B7F95-07C0-4931-B734-4FE83E13B892}" type="slidenum">
              <a:rPr lang="en-US" sz="1600" dirty="0" smtClean="0">
                <a:solidFill>
                  <a:schemeClr val="accent2"/>
                </a:solidFill>
                <a:latin typeface="Arial"/>
                <a:cs typeface="Arial"/>
              </a:rPr>
              <a:pPr/>
              <a:t>8</a:t>
            </a:fld>
            <a:endParaRPr lang="en-US" sz="1600">
              <a:solidFill>
                <a:schemeClr val="accent2"/>
              </a:solidFill>
              <a:latin typeface="Arial"/>
              <a:cs typeface="Arial"/>
            </a:endParaRPr>
          </a:p>
        </p:txBody>
      </p:sp>
    </p:spTree>
    <p:extLst>
      <p:ext uri="{BB962C8B-B14F-4D97-AF65-F5344CB8AC3E}">
        <p14:creationId xmlns:p14="http://schemas.microsoft.com/office/powerpoint/2010/main" val="2280381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268D5F-B370-8F4A-8CB3-3FA55DDBEAD0}"/>
              </a:ext>
            </a:extLst>
          </p:cNvPr>
          <p:cNvSpPr txBox="1">
            <a:spLocks/>
          </p:cNvSpPr>
          <p:nvPr/>
        </p:nvSpPr>
        <p:spPr>
          <a:xfrm>
            <a:off x="662031" y="361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Roboto Medium" panose="020B0604020202020204" pitchFamily="2" charset="0"/>
                <a:cs typeface="+mj-cs"/>
              </a:defRPr>
            </a:lvl1pPr>
          </a:lstStyle>
          <a:p>
            <a:r>
              <a:rPr lang="en-US" b="1">
                <a:latin typeface="Arial" panose="020B0604020202020204" pitchFamily="34" charset="0"/>
              </a:rPr>
              <a:t>Labor Impact by County</a:t>
            </a:r>
          </a:p>
        </p:txBody>
      </p:sp>
      <p:sp>
        <p:nvSpPr>
          <p:cNvPr id="2" name="Rectangle 1">
            <a:extLst>
              <a:ext uri="{FF2B5EF4-FFF2-40B4-BE49-F238E27FC236}">
                <a16:creationId xmlns:a16="http://schemas.microsoft.com/office/drawing/2014/main" id="{6C582AD7-B7A2-DF73-1C54-83EEA63F53E3}"/>
              </a:ext>
            </a:extLst>
          </p:cNvPr>
          <p:cNvSpPr/>
          <p:nvPr/>
        </p:nvSpPr>
        <p:spPr>
          <a:xfrm>
            <a:off x="9076267" y="0"/>
            <a:ext cx="2700866" cy="465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DATA EXPLORATION</a:t>
            </a:r>
          </a:p>
        </p:txBody>
      </p:sp>
      <p:pic>
        <p:nvPicPr>
          <p:cNvPr id="7" name="Picture 6">
            <a:extLst>
              <a:ext uri="{FF2B5EF4-FFF2-40B4-BE49-F238E27FC236}">
                <a16:creationId xmlns:a16="http://schemas.microsoft.com/office/drawing/2014/main" id="{64E93CB0-AE13-C574-25DF-9C3B8D2AD861}"/>
              </a:ext>
            </a:extLst>
          </p:cNvPr>
          <p:cNvPicPr>
            <a:picLocks noChangeAspect="1"/>
          </p:cNvPicPr>
          <p:nvPr/>
        </p:nvPicPr>
        <p:blipFill>
          <a:blip r:embed="rId2"/>
          <a:stretch>
            <a:fillRect/>
          </a:stretch>
        </p:blipFill>
        <p:spPr>
          <a:xfrm>
            <a:off x="4156863" y="2029598"/>
            <a:ext cx="4028401" cy="4625201"/>
          </a:xfrm>
          <a:prstGeom prst="rect">
            <a:avLst/>
          </a:prstGeom>
        </p:spPr>
      </p:pic>
      <p:sp>
        <p:nvSpPr>
          <p:cNvPr id="3" name="TextBox 2">
            <a:extLst>
              <a:ext uri="{FF2B5EF4-FFF2-40B4-BE49-F238E27FC236}">
                <a16:creationId xmlns:a16="http://schemas.microsoft.com/office/drawing/2014/main" id="{C35E3846-B0AB-1501-5FAF-1BB65EBFB9E2}"/>
              </a:ext>
            </a:extLst>
          </p:cNvPr>
          <p:cNvSpPr txBox="1"/>
          <p:nvPr/>
        </p:nvSpPr>
        <p:spPr>
          <a:xfrm>
            <a:off x="3974874" y="1383267"/>
            <a:ext cx="4650005" cy="646331"/>
          </a:xfrm>
          <a:prstGeom prst="rect">
            <a:avLst/>
          </a:prstGeom>
          <a:noFill/>
        </p:spPr>
        <p:txBody>
          <a:bodyPr wrap="square" rtlCol="0">
            <a:spAutoFit/>
          </a:bodyPr>
          <a:lstStyle/>
          <a:p>
            <a:pPr algn="ctr"/>
            <a:r>
              <a:rPr lang="en-US" b="1"/>
              <a:t>Heatmap of Job Loss Ratio from March – April 2020 by County</a:t>
            </a:r>
          </a:p>
        </p:txBody>
      </p:sp>
      <p:sp>
        <p:nvSpPr>
          <p:cNvPr id="4" name="Rectangle 3">
            <a:extLst>
              <a:ext uri="{FF2B5EF4-FFF2-40B4-BE49-F238E27FC236}">
                <a16:creationId xmlns:a16="http://schemas.microsoft.com/office/drawing/2014/main" id="{8C6C973F-B1DF-15C2-52CC-ED9FEB922BFD}"/>
              </a:ext>
            </a:extLst>
          </p:cNvPr>
          <p:cNvSpPr/>
          <p:nvPr/>
        </p:nvSpPr>
        <p:spPr>
          <a:xfrm>
            <a:off x="8322732" y="2116667"/>
            <a:ext cx="440267" cy="321733"/>
          </a:xfrm>
          <a:prstGeom prst="rect">
            <a:avLst/>
          </a:prstGeom>
          <a:solidFill>
            <a:srgbClr val="F052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BBC712-1E1F-7F25-F963-78D46B425D59}"/>
              </a:ext>
            </a:extLst>
          </p:cNvPr>
          <p:cNvSpPr/>
          <p:nvPr/>
        </p:nvSpPr>
        <p:spPr>
          <a:xfrm>
            <a:off x="8322732" y="3276600"/>
            <a:ext cx="440267" cy="316142"/>
          </a:xfrm>
          <a:prstGeom prst="rect">
            <a:avLst/>
          </a:prstGeom>
          <a:solidFill>
            <a:srgbClr val="59A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752B0B-DF91-C88B-B3A0-439185E13A27}"/>
              </a:ext>
            </a:extLst>
          </p:cNvPr>
          <p:cNvSpPr txBox="1"/>
          <p:nvPr/>
        </p:nvSpPr>
        <p:spPr>
          <a:xfrm>
            <a:off x="8806868" y="2015923"/>
            <a:ext cx="1884082" cy="738664"/>
          </a:xfrm>
          <a:prstGeom prst="rect">
            <a:avLst/>
          </a:prstGeom>
          <a:noFill/>
        </p:spPr>
        <p:txBody>
          <a:bodyPr wrap="square" rtlCol="0">
            <a:spAutoFit/>
          </a:bodyPr>
          <a:lstStyle/>
          <a:p>
            <a:r>
              <a:rPr lang="en-US" sz="1400"/>
              <a:t>Greatest job loss as percent of total jobs (Berrien County)</a:t>
            </a:r>
          </a:p>
        </p:txBody>
      </p:sp>
      <p:sp>
        <p:nvSpPr>
          <p:cNvPr id="9" name="TextBox 8">
            <a:extLst>
              <a:ext uri="{FF2B5EF4-FFF2-40B4-BE49-F238E27FC236}">
                <a16:creationId xmlns:a16="http://schemas.microsoft.com/office/drawing/2014/main" id="{8723EFF8-3DBC-D688-C605-49DBA6DD24EC}"/>
              </a:ext>
            </a:extLst>
          </p:cNvPr>
          <p:cNvSpPr txBox="1"/>
          <p:nvPr/>
        </p:nvSpPr>
        <p:spPr>
          <a:xfrm>
            <a:off x="8806868" y="3147770"/>
            <a:ext cx="1884082" cy="738664"/>
          </a:xfrm>
          <a:prstGeom prst="rect">
            <a:avLst/>
          </a:prstGeom>
          <a:noFill/>
        </p:spPr>
        <p:txBody>
          <a:bodyPr wrap="square" rtlCol="0">
            <a:spAutoFit/>
          </a:bodyPr>
          <a:lstStyle/>
          <a:p>
            <a:r>
              <a:rPr lang="en-US" sz="1400"/>
              <a:t>Lowest job loss as percent of total jobs (Decatur County)</a:t>
            </a:r>
          </a:p>
        </p:txBody>
      </p:sp>
      <p:cxnSp>
        <p:nvCxnSpPr>
          <p:cNvPr id="11" name="Straight Arrow Connector 10">
            <a:extLst>
              <a:ext uri="{FF2B5EF4-FFF2-40B4-BE49-F238E27FC236}">
                <a16:creationId xmlns:a16="http://schemas.microsoft.com/office/drawing/2014/main" id="{A4C65105-9AA1-2624-D335-4F962F85AB49}"/>
              </a:ext>
            </a:extLst>
          </p:cNvPr>
          <p:cNvCxnSpPr/>
          <p:nvPr/>
        </p:nvCxnSpPr>
        <p:spPr>
          <a:xfrm>
            <a:off x="8542865" y="2506133"/>
            <a:ext cx="0" cy="64163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5A8E2D4-3083-D49C-3119-6FF02EE84FDD}"/>
              </a:ext>
            </a:extLst>
          </p:cNvPr>
          <p:cNvCxnSpPr/>
          <p:nvPr/>
        </p:nvCxnSpPr>
        <p:spPr>
          <a:xfrm flipH="1">
            <a:off x="3990110" y="2660073"/>
            <a:ext cx="3738416" cy="2322945"/>
          </a:xfrm>
          <a:prstGeom prst="straightConnector1">
            <a:avLst/>
          </a:prstGeom>
          <a:ln w="28575">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1EF7F278-8FFD-E875-8E3C-81CA53045A99}"/>
              </a:ext>
            </a:extLst>
          </p:cNvPr>
          <p:cNvCxnSpPr>
            <a:cxnSpLocks/>
          </p:cNvCxnSpPr>
          <p:nvPr/>
        </p:nvCxnSpPr>
        <p:spPr>
          <a:xfrm flipH="1">
            <a:off x="5387110" y="4657436"/>
            <a:ext cx="3738416" cy="2322945"/>
          </a:xfrm>
          <a:prstGeom prst="straightConnector1">
            <a:avLst/>
          </a:prstGeom>
          <a:ln w="28575">
            <a:solidFill>
              <a:srgbClr val="C00000"/>
            </a:solidFill>
          </a:ln>
        </p:spPr>
        <p:style>
          <a:lnRef idx="3">
            <a:schemeClr val="accent5"/>
          </a:lnRef>
          <a:fillRef idx="0">
            <a:schemeClr val="accent5"/>
          </a:fillRef>
          <a:effectRef idx="2">
            <a:schemeClr val="accent5"/>
          </a:effectRef>
          <a:fontRef idx="minor">
            <a:schemeClr val="tx1"/>
          </a:fontRef>
        </p:style>
      </p:cxnSp>
      <p:sp>
        <p:nvSpPr>
          <p:cNvPr id="13" name="TextBox 12">
            <a:extLst>
              <a:ext uri="{FF2B5EF4-FFF2-40B4-BE49-F238E27FC236}">
                <a16:creationId xmlns:a16="http://schemas.microsoft.com/office/drawing/2014/main" id="{2EBC9AB8-C02B-BF3C-661E-12CC4BA4217F}"/>
              </a:ext>
            </a:extLst>
          </p:cNvPr>
          <p:cNvSpPr txBox="1"/>
          <p:nvPr/>
        </p:nvSpPr>
        <p:spPr>
          <a:xfrm>
            <a:off x="350520" y="2049543"/>
            <a:ext cx="326675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a:solidFill>
                  <a:schemeClr val="tx2"/>
                </a:solidFill>
                <a:latin typeface="Arial"/>
                <a:ea typeface="Roboto"/>
                <a:cs typeface="Roboto"/>
              </a:rPr>
              <a:t>The space in between the red lines is known as the </a:t>
            </a:r>
            <a:r>
              <a:rPr lang="en-US" b="1">
                <a:solidFill>
                  <a:schemeClr val="tx2"/>
                </a:solidFill>
                <a:latin typeface="Arial"/>
                <a:ea typeface="Roboto"/>
                <a:cs typeface="Roboto"/>
              </a:rPr>
              <a:t>"Piedmont Region" </a:t>
            </a:r>
            <a:r>
              <a:rPr lang="en-US">
                <a:solidFill>
                  <a:schemeClr val="tx2"/>
                </a:solidFill>
                <a:latin typeface="Arial"/>
                <a:ea typeface="Roboto"/>
                <a:cs typeface="Roboto"/>
              </a:rPr>
              <a:t>and is represented by smaller businesses and population sizes</a:t>
            </a:r>
          </a:p>
          <a:p>
            <a:pPr marL="342900" indent="-342900">
              <a:buFont typeface="Arial" panose="020B0604020202020204" pitchFamily="34" charset="0"/>
              <a:buChar char="•"/>
            </a:pPr>
            <a:endParaRPr lang="en-US">
              <a:solidFill>
                <a:schemeClr val="tx2"/>
              </a:solidFill>
              <a:latin typeface="Arial"/>
              <a:ea typeface="Roboto"/>
              <a:cs typeface="Roboto"/>
            </a:endParaRPr>
          </a:p>
          <a:p>
            <a:pPr marL="342900" indent="-342900">
              <a:buFont typeface="Arial" panose="020B0604020202020204" pitchFamily="34" charset="0"/>
              <a:buChar char="•"/>
            </a:pPr>
            <a:r>
              <a:rPr lang="en-US">
                <a:solidFill>
                  <a:schemeClr val="tx2"/>
                </a:solidFill>
                <a:latin typeface="Arial"/>
                <a:ea typeface="Roboto"/>
                <a:cs typeface="Roboto"/>
              </a:rPr>
              <a:t>The Piedmont Region experienced </a:t>
            </a:r>
            <a:r>
              <a:rPr lang="en-US" b="1">
                <a:solidFill>
                  <a:schemeClr val="tx2"/>
                </a:solidFill>
                <a:latin typeface="Arial"/>
                <a:ea typeface="Roboto"/>
                <a:cs typeface="Roboto"/>
              </a:rPr>
              <a:t>less intense labor impacts </a:t>
            </a:r>
            <a:r>
              <a:rPr lang="en-US">
                <a:solidFill>
                  <a:schemeClr val="tx2"/>
                </a:solidFill>
                <a:latin typeface="Arial"/>
                <a:ea typeface="Roboto"/>
                <a:cs typeface="Roboto"/>
              </a:rPr>
              <a:t>from COVID-19 because of its quantity of agricultural jobs, political leanings, lack of restaurant and retail jobs, and small-town effect.</a:t>
            </a:r>
          </a:p>
        </p:txBody>
      </p:sp>
      <p:sp>
        <p:nvSpPr>
          <p:cNvPr id="17" name="Slide Number Placeholder 16">
            <a:extLst>
              <a:ext uri="{FF2B5EF4-FFF2-40B4-BE49-F238E27FC236}">
                <a16:creationId xmlns:a16="http://schemas.microsoft.com/office/drawing/2014/main" id="{96E1A420-ABB4-C5DF-475F-382C44A33ECB}"/>
              </a:ext>
            </a:extLst>
          </p:cNvPr>
          <p:cNvSpPr>
            <a:spLocks noGrp="1"/>
          </p:cNvSpPr>
          <p:nvPr>
            <p:ph type="sldNum" sz="quarter" idx="12"/>
          </p:nvPr>
        </p:nvSpPr>
        <p:spPr>
          <a:xfrm>
            <a:off x="9610725" y="-1587"/>
            <a:ext cx="2520950" cy="468312"/>
          </a:xfrm>
        </p:spPr>
        <p:txBody>
          <a:bodyPr/>
          <a:lstStyle/>
          <a:p>
            <a:fld id="{729B7F95-07C0-4931-B734-4FE83E13B892}" type="slidenum">
              <a:rPr lang="en-US" sz="1600" dirty="0" smtClean="0">
                <a:solidFill>
                  <a:srgbClr val="003057"/>
                </a:solidFill>
                <a:latin typeface="Arial"/>
                <a:cs typeface="Arial"/>
              </a:rPr>
              <a:pPr/>
              <a:t>9</a:t>
            </a:fld>
            <a:endParaRPr lang="en-US" sz="1600">
              <a:solidFill>
                <a:srgbClr val="003057"/>
              </a:solidFill>
              <a:latin typeface="Arial"/>
              <a:cs typeface="Arial"/>
            </a:endParaRPr>
          </a:p>
        </p:txBody>
      </p:sp>
    </p:spTree>
    <p:extLst>
      <p:ext uri="{BB962C8B-B14F-4D97-AF65-F5344CB8AC3E}">
        <p14:creationId xmlns:p14="http://schemas.microsoft.com/office/powerpoint/2010/main" val="322714922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3057"/>
      </a:dk2>
      <a:lt2>
        <a:srgbClr val="E7E6E6"/>
      </a:lt2>
      <a:accent1>
        <a:srgbClr val="B3A369"/>
      </a:accent1>
      <a:accent2>
        <a:srgbClr val="003057"/>
      </a:accent2>
      <a:accent3>
        <a:srgbClr val="857437"/>
      </a:accent3>
      <a:accent4>
        <a:srgbClr val="FFCC00"/>
      </a:accent4>
      <a:accent5>
        <a:srgbClr val="FF640F"/>
      </a:accent5>
      <a:accent6>
        <a:srgbClr val="00EC9C"/>
      </a:accent6>
      <a:hlink>
        <a:srgbClr val="2961FF"/>
      </a:hlink>
      <a:folHlink>
        <a:srgbClr val="7800FF"/>
      </a:folHlink>
    </a:clrScheme>
    <a:fontScheme name="GT Rebrand - Roboto">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17CF49E3CA3034B905EA9EAC1BEFF5B" ma:contentTypeVersion="2" ma:contentTypeDescription="Create a new document." ma:contentTypeScope="" ma:versionID="65d795264dce10fa4225fb9aa1d1a976">
  <xsd:schema xmlns:xsd="http://www.w3.org/2001/XMLSchema" xmlns:xs="http://www.w3.org/2001/XMLSchema" xmlns:p="http://schemas.microsoft.com/office/2006/metadata/properties" xmlns:ns2="0d4e0842-4262-4d93-9217-e6082ad598f2" targetNamespace="http://schemas.microsoft.com/office/2006/metadata/properties" ma:root="true" ma:fieldsID="17012a61cb0de72413a9b283e607eef0" ns2:_="">
    <xsd:import namespace="0d4e0842-4262-4d93-9217-e6082ad598f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4e0842-4262-4d93-9217-e6082ad598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B85B9B-EF09-4D07-B026-C83EA5D06979}">
  <ds:schemaRefs>
    <ds:schemaRef ds:uri="0d4e0842-4262-4d93-9217-e6082ad598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8D8963E-E807-4686-ACD1-F764D49CB066}">
  <ds:schemaRefs>
    <ds:schemaRef ds:uri="http://schemas.microsoft.com/sharepoint/v3/contenttype/forms"/>
  </ds:schemaRefs>
</ds:datastoreItem>
</file>

<file path=customXml/itemProps3.xml><?xml version="1.0" encoding="utf-8"?>
<ds:datastoreItem xmlns:ds="http://schemas.openxmlformats.org/officeDocument/2006/customXml" ds:itemID="{A3E886A3-7FC7-4A3C-AB9E-AB5A89F7B884}">
  <ds:schemaRefs>
    <ds:schemaRef ds:uri="0d4e0842-4262-4d93-9217-e6082ad598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8</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Acorns: Paycheck Protection Program Analysis</vt:lpstr>
      <vt:lpstr>Meet the Team </vt:lpstr>
      <vt:lpstr>PowerPoint Presentation</vt:lpstr>
      <vt:lpstr>Our Goal</vt:lpstr>
      <vt:lpstr>Business Case</vt:lpstr>
      <vt:lpstr>PowerPoint Presentation</vt:lpstr>
      <vt:lpstr>Literature Review: Labor Impacts</vt:lpstr>
      <vt:lpstr>PowerPoint Presentation</vt:lpstr>
      <vt:lpstr>PowerPoint Presentation</vt:lpstr>
      <vt:lpstr>PowerPoint Presentation</vt:lpstr>
      <vt:lpstr>PowerPoint Presentation</vt:lpstr>
      <vt:lpstr>PowerPoint Presentation</vt:lpstr>
      <vt:lpstr>Modeling Approach  Labor &amp; Loan Impacts</vt:lpstr>
      <vt:lpstr>PowerPoint Presentation</vt:lpstr>
      <vt:lpstr>Non-Employer Establishments</vt:lpstr>
      <vt:lpstr>PowerPoint Presentation</vt:lpstr>
      <vt:lpstr>Predicting Job Loss</vt:lpstr>
      <vt:lpstr>Predicting Loan Demand</vt:lpstr>
      <vt:lpstr>Predicting Loan Amount: Feature Selection</vt:lpstr>
      <vt:lpstr>Predicting Loan Amount: Model Validation</vt:lpstr>
      <vt:lpstr>PowerPoint Presentation</vt:lpstr>
      <vt:lpstr>PowerPoint Presentation</vt:lpstr>
      <vt:lpstr>Business Recommendations</vt:lpstr>
      <vt:lpstr>Thank You</vt:lpstr>
      <vt:lpstr>References</vt:lpstr>
      <vt:lpstr>What is a PPP loan?</vt:lpstr>
      <vt:lpstr>Suspect Loan Analysis: Lit Review</vt:lpstr>
      <vt:lpstr>Suspect Loan Analysis: EDA</vt:lpstr>
      <vt:lpstr>PowerPoint Presentation</vt:lpstr>
      <vt:lpstr>Recovery Analysis: Modeling Approach</vt:lpstr>
      <vt:lpstr>Recovery Analysis: Correlations</vt:lpstr>
      <vt:lpstr>PowerPoint Presentation</vt:lpstr>
      <vt:lpstr>Recovery Analysis: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Screen 1</dc:title>
  <dc:creator>Deborah Sung Eun Cho</dc:creator>
  <cp:revision>1</cp:revision>
  <dcterms:created xsi:type="dcterms:W3CDTF">2021-10-05T15:21:11Z</dcterms:created>
  <dcterms:modified xsi:type="dcterms:W3CDTF">2023-04-19T19:25:48Z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0x010100E17CF49E3CA3034B905EA9EAC1BEFF5B</vt:lpwstr>
  </property>
</Properties>
</file>